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3" r:id="rId7"/>
    <p:sldMasterId id="2147483757" r:id="rId8"/>
    <p:sldMasterId id="2147483781" r:id="rId9"/>
    <p:sldMasterId id="2147483805" r:id="rId10"/>
    <p:sldMasterId id="2147483829" r:id="rId11"/>
    <p:sldMasterId id="2147483853" r:id="rId12"/>
  </p:sldMasterIdLst>
  <p:notesMasterIdLst>
    <p:notesMasterId r:id="rId25"/>
  </p:notesMasterIdLst>
  <p:sldIdLst>
    <p:sldId id="256" r:id="rId13"/>
    <p:sldId id="397" r:id="rId14"/>
    <p:sldId id="389" r:id="rId15"/>
    <p:sldId id="388" r:id="rId16"/>
    <p:sldId id="390" r:id="rId17"/>
    <p:sldId id="409" r:id="rId18"/>
    <p:sldId id="407" r:id="rId19"/>
    <p:sldId id="408" r:id="rId20"/>
    <p:sldId id="400" r:id="rId21"/>
    <p:sldId id="402" r:id="rId22"/>
    <p:sldId id="301" r:id="rId23"/>
    <p:sldId id="3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144" userDrawn="1">
          <p15:clr>
            <a:srgbClr val="A4A3A4"/>
          </p15:clr>
        </p15:guide>
        <p15:guide id="4" pos="1536" userDrawn="1">
          <p15:clr>
            <a:srgbClr val="A4A3A4"/>
          </p15:clr>
        </p15:guide>
        <p15:guide id="5" orient="horz" pos="1008" userDrawn="1">
          <p15:clr>
            <a:srgbClr val="A4A3A4"/>
          </p15:clr>
        </p15:guide>
        <p15:guide id="6" orient="horz" pos="3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2C45F-475E-7D81-5843-CF9A8AD9CC2C}" name="Addison Braddock" initials="AB" userId="S::anb0102@auburn.edu::a8d8b475-14e9-4dca-b037-0a031c72c70c" providerId="AD"/>
  <p188:author id="{C99CC866-C728-05CA-CE41-022ACB101929}" name="Ami Landers" initials="" userId="S::ennisag@auburn.edu::293350be-39de-4935-9d78-cbe31831dfee" providerId="AD"/>
  <p188:author id="{85435C72-EA17-8206-0E95-324E9AD920E6}" name="Michael Reuss" initials="MR" userId="S::mrr0062@auburn.edu::f3bc6872-1278-49c9-aa47-99c155be7ad7" providerId="AD"/>
  <p188:author id="{CC11DBAB-7DA9-5E17-1C48-B103EA226C81}" name="Seth Walker" initials="SW" userId="661ee9116b4efe8e" providerId="Windows Live"/>
  <p188:author id="{2E81F1E7-6767-C580-4EC9-7F05E2B38D10}" name="Donna Roland" initials="DR" userId="S::rolandj@auburn.edu::e09dee52-e2ad-46d5-b4f2-bf1b86c794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nna Roland" initials="DR" lastIdx="1" clrIdx="0">
    <p:extLst>
      <p:ext uri="{19B8F6BF-5375-455C-9EA6-DF929625EA0E}">
        <p15:presenceInfo xmlns:p15="http://schemas.microsoft.com/office/powerpoint/2012/main" userId="S::rolandj@auburn.edu::e09dee52-e2ad-46d5-b4f2-bf1b86c794b8" providerId="AD"/>
      </p:ext>
    </p:extLst>
  </p:cmAuthor>
  <p:cmAuthor id="2" name="Addison Braddock" initials="AB" lastIdx="4" clrIdx="1">
    <p:extLst>
      <p:ext uri="{19B8F6BF-5375-455C-9EA6-DF929625EA0E}">
        <p15:presenceInfo xmlns:p15="http://schemas.microsoft.com/office/powerpoint/2012/main" userId="S::anb0102@auburn.edu::a8d8b475-14e9-4dca-b037-0a031c72c70c" providerId="AD"/>
      </p:ext>
    </p:extLst>
  </p:cmAuthor>
  <p:cmAuthor id="3" name="Francesca Adler-Baeder" initials="FA" lastIdx="24" clrIdx="2">
    <p:extLst>
      <p:ext uri="{19B8F6BF-5375-455C-9EA6-DF929625EA0E}">
        <p15:presenceInfo xmlns:p15="http://schemas.microsoft.com/office/powerpoint/2012/main" userId="S::adlerfr@auburn.edu::464e476e-d53d-4f4c-a97b-bedc0816985b" providerId="AD"/>
      </p:ext>
    </p:extLst>
  </p:cmAuthor>
  <p:cmAuthor id="4" name="Michael Reuss" initials="MR" lastIdx="24" clrIdx="3">
    <p:extLst>
      <p:ext uri="{19B8F6BF-5375-455C-9EA6-DF929625EA0E}">
        <p15:presenceInfo xmlns:p15="http://schemas.microsoft.com/office/powerpoint/2012/main" userId="S::michael.reuss@westrock.com::4748dd7d-350b-434d-8043-60fc720438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FFFFFF"/>
    <a:srgbClr val="012B5D"/>
    <a:srgbClr val="D9D9D9"/>
    <a:srgbClr val="F2F7FD"/>
    <a:srgbClr val="012B5B"/>
    <a:srgbClr val="F6F6F6"/>
    <a:srgbClr val="F7F7F7"/>
    <a:srgbClr val="F0662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95666" autoAdjust="0"/>
  </p:normalViewPr>
  <p:slideViewPr>
    <p:cSldViewPr snapToGrid="0">
      <p:cViewPr>
        <p:scale>
          <a:sx n="90" d="100"/>
          <a:sy n="90" d="100"/>
        </p:scale>
        <p:origin x="92" y="220"/>
      </p:cViewPr>
      <p:guideLst>
        <p:guide orient="horz" pos="2160"/>
        <p:guide pos="3840"/>
        <p:guide pos="6144"/>
        <p:guide pos="1536"/>
        <p:guide orient="horz" pos="1008"/>
        <p:guide orient="horz" pos="331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euss" userId="f3bc6872-1278-49c9-aa47-99c155be7ad7" providerId="ADAL" clId="{26D046EE-795A-064A-B77F-630AA36334C4}"/>
    <pc:docChg chg="modSld">
      <pc:chgData name="Michael Reuss" userId="f3bc6872-1278-49c9-aa47-99c155be7ad7" providerId="ADAL" clId="{26D046EE-795A-064A-B77F-630AA36334C4}" dt="2024-11-05T01:25:50.871" v="0"/>
      <pc:docMkLst>
        <pc:docMk/>
      </pc:docMkLst>
      <pc:sldChg chg="modTransition">
        <pc:chgData name="Michael Reuss" userId="f3bc6872-1278-49c9-aa47-99c155be7ad7" providerId="ADAL" clId="{26D046EE-795A-064A-B77F-630AA36334C4}" dt="2024-11-05T01:25:50.871" v="0"/>
        <pc:sldMkLst>
          <pc:docMk/>
          <pc:sldMk cId="745290412" sldId="40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Billboards</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Meeting with schools to educate children about your program.</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FCA9D705-41D1-416C-A1D2-C8F1BF7055E4}">
      <dgm:prSet custT="1"/>
      <dgm:spPr/>
      <dgm:t>
        <a:bodyPr/>
        <a:lstStyle/>
        <a:p>
          <a:r>
            <a:rPr lang="en-US" sz="2400" dirty="0">
              <a:solidFill>
                <a:srgbClr val="012B5D"/>
              </a:solidFill>
            </a:rPr>
            <a:t>Attending a community fair and promoting your program.</a:t>
          </a:r>
        </a:p>
      </dgm:t>
    </dgm:pt>
    <dgm:pt modelId="{020B9A64-EF60-409A-8FA2-D6219C5F8288}" type="parTrans" cxnId="{F85FB50E-4B92-4779-89C3-6BFD5561EB89}">
      <dgm:prSet/>
      <dgm:spPr/>
      <dgm:t>
        <a:bodyPr/>
        <a:lstStyle/>
        <a:p>
          <a:endParaRPr lang="en-US"/>
        </a:p>
      </dgm:t>
    </dgm:pt>
    <dgm:pt modelId="{91B7D68A-2F55-43CE-A339-12797D2C8388}" type="sibTrans" cxnId="{F85FB50E-4B92-4779-89C3-6BFD5561EB89}">
      <dgm:prSet/>
      <dgm:spPr/>
      <dgm:t>
        <a:bodyPr/>
        <a:lstStyle/>
        <a:p>
          <a:endParaRPr lang="en-US"/>
        </a:p>
      </dgm:t>
    </dgm:pt>
    <dgm:pt modelId="{262DDAE1-C8A4-4B78-A3F7-20C7639062FF}">
      <dgm:prSet custT="1"/>
      <dgm:spPr/>
      <dgm:t>
        <a:bodyPr/>
        <a:lstStyle/>
        <a:p>
          <a:r>
            <a:rPr lang="en-US" sz="2400" dirty="0">
              <a:solidFill>
                <a:srgbClr val="012B5D"/>
              </a:solidFill>
            </a:rPr>
            <a:t>Hosting an event / fundraiser for a charity.</a:t>
          </a:r>
        </a:p>
      </dgm:t>
    </dgm:pt>
    <dgm:pt modelId="{41586FDE-DF25-40B9-923E-791D4A0DEEF0}" type="parTrans" cxnId="{71F639FF-55A2-4557-B047-C40FEB1BE12F}">
      <dgm:prSet/>
      <dgm:spPr/>
      <dgm:t>
        <a:bodyPr/>
        <a:lstStyle/>
        <a:p>
          <a:endParaRPr lang="en-US"/>
        </a:p>
      </dgm:t>
    </dgm:pt>
    <dgm:pt modelId="{3F05EB01-FECA-4663-84EB-239BE9AFD787}" type="sibTrans" cxnId="{71F639FF-55A2-4557-B047-C40FEB1BE12F}">
      <dgm:prSet/>
      <dgm:spPr/>
      <dgm:t>
        <a:bodyPr/>
        <a:lstStyle/>
        <a:p>
          <a:endParaRPr lang="en-US"/>
        </a:p>
      </dgm:t>
    </dgm:pt>
    <dgm:pt modelId="{8774B18A-3D2F-4EAE-AA39-20DF4C019F59}">
      <dgm:prSet custT="1"/>
      <dgm:spPr/>
      <dgm:t>
        <a:bodyPr/>
        <a:lstStyle/>
        <a:p>
          <a:r>
            <a:rPr lang="en-US" sz="2400" dirty="0">
              <a:solidFill>
                <a:srgbClr val="012B5D"/>
              </a:solidFill>
            </a:rPr>
            <a:t>Child Abuse Awareness month activity.</a:t>
          </a:r>
        </a:p>
      </dgm:t>
    </dgm:pt>
    <dgm:pt modelId="{05148B99-4230-4DA4-95D4-EE0F3696C5C1}" type="parTrans" cxnId="{0680064F-2C8D-40F8-BF0E-1C8313EF5317}">
      <dgm:prSet/>
      <dgm:spPr/>
      <dgm:t>
        <a:bodyPr/>
        <a:lstStyle/>
        <a:p>
          <a:endParaRPr lang="en-US"/>
        </a:p>
      </dgm:t>
    </dgm:pt>
    <dgm:pt modelId="{2E941720-419A-484C-8566-D35AA09831FF}" type="sibTrans" cxnId="{0680064F-2C8D-40F8-BF0E-1C8313EF5317}">
      <dgm:prSet/>
      <dgm:spPr/>
      <dgm:t>
        <a:bodyPr/>
        <a:lstStyle/>
        <a:p>
          <a:endParaRPr lang="en-US"/>
        </a:p>
      </dgm:t>
    </dgm:pt>
    <dgm:pt modelId="{F42F3ADF-83A1-434B-9C21-12C40163D0A9}">
      <dgm:prSet custT="1"/>
      <dgm:spPr/>
      <dgm:t>
        <a:bodyPr/>
        <a:lstStyle/>
        <a:p>
          <a:r>
            <a:rPr lang="en-US" sz="2400" dirty="0">
              <a:solidFill>
                <a:srgbClr val="012B5D"/>
              </a:solidFill>
            </a:rPr>
            <a:t>Newspaper Articles</a:t>
          </a:r>
        </a:p>
      </dgm:t>
    </dgm:pt>
    <dgm:pt modelId="{6CE34BBF-9C68-4773-894B-39591FA0470D}" type="parTrans" cxnId="{9ADC765C-1034-49D3-A4DF-FC2009DE187E}">
      <dgm:prSet/>
      <dgm:spPr/>
      <dgm:t>
        <a:bodyPr/>
        <a:lstStyle/>
        <a:p>
          <a:endParaRPr lang="en-US"/>
        </a:p>
      </dgm:t>
    </dgm:pt>
    <dgm:pt modelId="{9425D51C-EF88-47C5-BD36-E62E094A6908}" type="sibTrans" cxnId="{9ADC765C-1034-49D3-A4DF-FC2009DE187E}">
      <dgm:prSet/>
      <dgm:spPr/>
      <dgm:t>
        <a:bodyPr/>
        <a:lstStyle/>
        <a:p>
          <a:endParaRPr lang="en-US"/>
        </a:p>
      </dgm:t>
    </dgm:pt>
    <dgm:pt modelId="{77C6790F-3621-460F-A996-8D2FE628749C}">
      <dgm:prSet custT="1"/>
      <dgm:spPr/>
      <dgm:t>
        <a:bodyPr/>
        <a:lstStyle/>
        <a:p>
          <a:r>
            <a:rPr lang="en-US" sz="2400" dirty="0">
              <a:solidFill>
                <a:srgbClr val="012B5D"/>
              </a:solidFill>
            </a:rPr>
            <a:t>Television Ads</a:t>
          </a:r>
        </a:p>
      </dgm:t>
    </dgm:pt>
    <dgm:pt modelId="{8A80E62E-48DE-4805-9FC7-2C0DE9A4592B}" type="parTrans" cxnId="{AAA88219-6367-436C-B261-DBEEBCD1CE0A}">
      <dgm:prSet/>
      <dgm:spPr/>
      <dgm:t>
        <a:bodyPr/>
        <a:lstStyle/>
        <a:p>
          <a:endParaRPr lang="en-US"/>
        </a:p>
      </dgm:t>
    </dgm:pt>
    <dgm:pt modelId="{806C5C1F-DC7D-41E9-8C05-B8E138BF3BAE}" type="sibTrans" cxnId="{AAA88219-6367-436C-B261-DBEEBCD1CE0A}">
      <dgm:prSet/>
      <dgm:spPr/>
      <dgm:t>
        <a:bodyPr/>
        <a:lstStyle/>
        <a:p>
          <a:endParaRPr lang="en-US"/>
        </a:p>
      </dgm:t>
    </dgm:pt>
    <dgm:pt modelId="{A7BEB62D-4BD6-46F2-AF2A-B93C925B87FB}">
      <dgm:prSet custT="1"/>
      <dgm:spPr/>
      <dgm:t>
        <a:bodyPr/>
        <a:lstStyle/>
        <a:p>
          <a:r>
            <a:rPr lang="en-US" sz="2400" dirty="0">
              <a:solidFill>
                <a:srgbClr val="012B5D"/>
              </a:solidFill>
            </a:rPr>
            <a:t>Radio Ads</a:t>
          </a:r>
        </a:p>
      </dgm:t>
    </dgm:pt>
    <dgm:pt modelId="{D2710E7C-012D-41CD-9F9A-F099E0AF1334}" type="parTrans" cxnId="{30E1B89D-D991-433F-B9BD-0EC45E34694D}">
      <dgm:prSet/>
      <dgm:spPr/>
      <dgm:t>
        <a:bodyPr/>
        <a:lstStyle/>
        <a:p>
          <a:endParaRPr lang="en-US"/>
        </a:p>
      </dgm:t>
    </dgm:pt>
    <dgm:pt modelId="{852E5FED-1858-40F8-9B6E-9FD544962D4A}" type="sibTrans" cxnId="{30E1B89D-D991-433F-B9BD-0EC45E34694D}">
      <dgm:prSet/>
      <dgm:spPr/>
      <dgm:t>
        <a:bodyPr/>
        <a:lstStyle/>
        <a:p>
          <a:endParaRPr lang="en-US"/>
        </a:p>
      </dgm:t>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F85FB50E-4B92-4779-89C3-6BFD5561EB89}" srcId="{B47A5A01-A995-4231-8CA8-E465BB457E9F}" destId="{FCA9D705-41D1-416C-A1D2-C8F1BF7055E4}" srcOrd="1" destOrd="0" parTransId="{020B9A64-EF60-409A-8FA2-D6219C5F8288}" sibTransId="{91B7D68A-2F55-43CE-A339-12797D2C8388}"/>
    <dgm:cxn modelId="{4B1F4615-72D5-43AE-8208-8407AA451C09}" type="presOf" srcId="{77C6790F-3621-460F-A996-8D2FE628749C}" destId="{8D8D4100-1994-42B9-9DF5-F6D0B33C5232}" srcOrd="1" destOrd="3" presId="urn:microsoft.com/office/officeart/2005/8/layout/vList4"/>
    <dgm:cxn modelId="{18777018-8794-4996-AB92-4124D5E57F90}" type="presOf" srcId="{05C2ADBD-52BA-4148-9622-78A2998A3488}" destId="{21BB1ECE-4D64-4787-99C8-625F83A2D5EC}" srcOrd="0" destOrd="0" presId="urn:microsoft.com/office/officeart/2005/8/layout/vList4"/>
    <dgm:cxn modelId="{AAA88219-6367-436C-B261-DBEEBCD1CE0A}" srcId="{05C2ADBD-52BA-4148-9622-78A2998A3488}" destId="{77C6790F-3621-460F-A996-8D2FE628749C}" srcOrd="2" destOrd="0" parTransId="{8A80E62E-48DE-4805-9FC7-2C0DE9A4592B}" sibTransId="{806C5C1F-DC7D-41E9-8C05-B8E138BF3BAE}"/>
    <dgm:cxn modelId="{3506E931-A653-46D4-A0B5-301F717C2A80}" type="presOf" srcId="{8774B18A-3D2F-4EAE-AA39-20DF4C019F59}" destId="{BF39AE45-8E6E-4E3F-9D3A-664AEEB0A0C3}" srcOrd="0" destOrd="4" presId="urn:microsoft.com/office/officeart/2005/8/layout/vList4"/>
    <dgm:cxn modelId="{917A5135-D72A-4199-9FBC-74051E38AD6D}" type="presOf" srcId="{A7BEB62D-4BD6-46F2-AF2A-B93C925B87FB}" destId="{8D8D4100-1994-42B9-9DF5-F6D0B33C5232}" srcOrd="1" destOrd="4"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9ADC765C-1034-49D3-A4DF-FC2009DE187E}" srcId="{05C2ADBD-52BA-4148-9622-78A2998A3488}" destId="{F42F3ADF-83A1-434B-9C21-12C40163D0A9}" srcOrd="1" destOrd="0" parTransId="{6CE34BBF-9C68-4773-894B-39591FA0470D}" sibTransId="{9425D51C-EF88-47C5-BD36-E62E094A6908}"/>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08D5D268-5820-4112-9153-9624310C44DA}" type="presOf" srcId="{FCA9D705-41D1-416C-A1D2-C8F1BF7055E4}" destId="{BF39AE45-8E6E-4E3F-9D3A-664AEEB0A0C3}" srcOrd="0" destOrd="2" presId="urn:microsoft.com/office/officeart/2005/8/layout/vList4"/>
    <dgm:cxn modelId="{0680064F-2C8D-40F8-BF0E-1C8313EF5317}" srcId="{B47A5A01-A995-4231-8CA8-E465BB457E9F}" destId="{8774B18A-3D2F-4EAE-AA39-20DF4C019F59}" srcOrd="3" destOrd="0" parTransId="{05148B99-4230-4DA4-95D4-EE0F3696C5C1}" sibTransId="{2E941720-419A-484C-8566-D35AA09831FF}"/>
    <dgm:cxn modelId="{6B8A654F-1144-414A-8A3D-6C3505333AE2}" type="presOf" srcId="{2B6B9FC5-4243-44BC-96FC-895934B45E60}" destId="{21BB1ECE-4D64-4787-99C8-625F83A2D5EC}" srcOrd="0" destOrd="1" presId="urn:microsoft.com/office/officeart/2005/8/layout/vList4"/>
    <dgm:cxn modelId="{894FFA77-CF18-40CB-991A-5115E8A2BB77}" type="presOf" srcId="{FCA9D705-41D1-416C-A1D2-C8F1BF7055E4}" destId="{582EA1BC-9C5E-491B-B6AC-AFEDED4D0B75}" srcOrd="1" destOrd="2" presId="urn:microsoft.com/office/officeart/2005/8/layout/vList4"/>
    <dgm:cxn modelId="{23080A7A-9C03-4D97-98F2-9EF83B81C4B5}" type="presOf" srcId="{B47A5A01-A995-4231-8CA8-E465BB457E9F}" destId="{BF39AE45-8E6E-4E3F-9D3A-664AEEB0A0C3}" srcOrd="0" destOrd="0" presId="urn:microsoft.com/office/officeart/2005/8/layout/vList4"/>
    <dgm:cxn modelId="{46289581-927C-4E6D-91E2-9469257E0061}" type="presOf" srcId="{F42F3ADF-83A1-434B-9C21-12C40163D0A9}" destId="{21BB1ECE-4D64-4787-99C8-625F83A2D5EC}" srcOrd="0" destOrd="2" presId="urn:microsoft.com/office/officeart/2005/8/layout/vList4"/>
    <dgm:cxn modelId="{30E1B89D-D991-433F-B9BD-0EC45E34694D}" srcId="{05C2ADBD-52BA-4148-9622-78A2998A3488}" destId="{A7BEB62D-4BD6-46F2-AF2A-B93C925B87FB}" srcOrd="3" destOrd="0" parTransId="{D2710E7C-012D-41CD-9F9A-F099E0AF1334}" sibTransId="{852E5FED-1858-40F8-9B6E-9FD544962D4A}"/>
    <dgm:cxn modelId="{AE96C4A0-C4ED-4437-B5CD-3A4FC8EE3B22}" type="presOf" srcId="{8774B18A-3D2F-4EAE-AA39-20DF4C019F59}" destId="{582EA1BC-9C5E-491B-B6AC-AFEDED4D0B75}" srcOrd="1" destOrd="4"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3F241AD4-1B55-42C4-AF4E-0A81F5E03FCD}" type="presOf" srcId="{262DDAE1-C8A4-4B78-A3F7-20C7639062FF}" destId="{BF39AE45-8E6E-4E3F-9D3A-664AEEB0A0C3}" srcOrd="0" destOrd="3" presId="urn:microsoft.com/office/officeart/2005/8/layout/vList4"/>
    <dgm:cxn modelId="{488531DB-594B-446E-A103-596CD73C1923}" type="presOf" srcId="{A7BEB62D-4BD6-46F2-AF2A-B93C925B87FB}" destId="{21BB1ECE-4D64-4787-99C8-625F83A2D5EC}" srcOrd="0" destOrd="4" presId="urn:microsoft.com/office/officeart/2005/8/layout/vList4"/>
    <dgm:cxn modelId="{FD29CBE2-03E0-4B8B-921A-866E1FE601EC}" type="presOf" srcId="{2B6B9FC5-4243-44BC-96FC-895934B45E60}" destId="{8D8D4100-1994-42B9-9DF5-F6D0B33C5232}" srcOrd="1" destOrd="1" presId="urn:microsoft.com/office/officeart/2005/8/layout/vList4"/>
    <dgm:cxn modelId="{3A55C8E3-4CF3-4E20-91B7-317BAF0EBE4B}" type="presOf" srcId="{77C6790F-3621-460F-A996-8D2FE628749C}" destId="{21BB1ECE-4D64-4787-99C8-625F83A2D5EC}" srcOrd="0" destOrd="3" presId="urn:microsoft.com/office/officeart/2005/8/layout/vList4"/>
    <dgm:cxn modelId="{3434DEED-8CC1-4278-B28B-99DB7172939B}" type="presOf" srcId="{F42F3ADF-83A1-434B-9C21-12C40163D0A9}" destId="{8D8D4100-1994-42B9-9DF5-F6D0B33C5232}" srcOrd="1" destOrd="2" presId="urn:microsoft.com/office/officeart/2005/8/layout/vList4"/>
    <dgm:cxn modelId="{0202D5FC-37BE-457D-A6DB-692163FE19C6}" type="presOf" srcId="{262DDAE1-C8A4-4B78-A3F7-20C7639062FF}" destId="{582EA1BC-9C5E-491B-B6AC-AFEDED4D0B75}" srcOrd="1" destOrd="3" presId="urn:microsoft.com/office/officeart/2005/8/layout/vList4"/>
    <dgm:cxn modelId="{71F639FF-55A2-4557-B047-C40FEB1BE12F}" srcId="{B47A5A01-A995-4231-8CA8-E465BB457E9F}" destId="{262DDAE1-C8A4-4B78-A3F7-20C7639062FF}" srcOrd="2" destOrd="0" parTransId="{41586FDE-DF25-40B9-923E-791D4A0DEEF0}" sibTransId="{3F05EB01-FECA-4663-84EB-239BE9AFD787}"/>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8872F-4228-416A-A134-D5F12FB0179E}" type="doc">
      <dgm:prSet loTypeId="urn:microsoft.com/office/officeart/2005/8/layout/vList4" loCatId="picture" qsTypeId="urn:microsoft.com/office/officeart/2005/8/quickstyle/simple1" qsCatId="simple" csTypeId="urn:microsoft.com/office/officeart/2005/8/colors/accent2_1" csCatId="accent2" phldr="1"/>
      <dgm:spPr/>
      <dgm:t>
        <a:bodyPr/>
        <a:lstStyle/>
        <a:p>
          <a:endParaRPr lang="en-US"/>
        </a:p>
      </dgm:t>
    </dgm:pt>
    <dgm:pt modelId="{B47A5A01-A995-4231-8CA8-E465BB457E9F}">
      <dgm:prSet custT="1"/>
      <dgm:spPr/>
      <dgm:t>
        <a:bodyPr/>
        <a:lstStyle/>
        <a:p>
          <a:r>
            <a:rPr lang="en-US" sz="2800" dirty="0">
              <a:solidFill>
                <a:srgbClr val="012B5D"/>
              </a:solidFill>
            </a:rPr>
            <a:t>What To Include (varies by platform):</a:t>
          </a:r>
        </a:p>
      </dgm:t>
    </dgm:pt>
    <dgm:pt modelId="{7B00D4F7-2C22-42FB-99B1-EA95A6409275}" type="parTrans" cxnId="{474E085B-FC1D-4977-A8A6-D600F067E821}">
      <dgm:prSet/>
      <dgm:spPr/>
      <dgm:t>
        <a:bodyPr/>
        <a:lstStyle/>
        <a:p>
          <a:endParaRPr lang="en-US"/>
        </a:p>
      </dgm:t>
    </dgm:pt>
    <dgm:pt modelId="{9E6A7249-9BAB-4249-8A7F-5013C62E56A4}" type="sibTrans" cxnId="{474E085B-FC1D-4977-A8A6-D600F067E821}">
      <dgm:prSet/>
      <dgm:spPr/>
      <dgm:t>
        <a:bodyPr/>
        <a:lstStyle/>
        <a:p>
          <a:endParaRPr lang="en-US"/>
        </a:p>
      </dgm:t>
    </dgm:pt>
    <dgm:pt modelId="{05C2ADBD-52BA-4148-9622-78A2998A3488}">
      <dgm:prSet custT="1"/>
      <dgm:spPr/>
      <dgm:t>
        <a:bodyPr/>
        <a:lstStyle/>
        <a:p>
          <a:r>
            <a:rPr lang="en-US" sz="2800" dirty="0">
              <a:solidFill>
                <a:srgbClr val="012B5D"/>
              </a:solidFill>
            </a:rPr>
            <a:t>What Not To Include:</a:t>
          </a:r>
        </a:p>
      </dgm:t>
    </dgm:pt>
    <dgm:pt modelId="{076F9206-79F1-4FDD-A464-01D16CB6D6DD}" type="parTrans" cxnId="{AA86BE35-51FE-40B6-990A-EDB6A66BF6E1}">
      <dgm:prSet/>
      <dgm:spPr/>
      <dgm:t>
        <a:bodyPr/>
        <a:lstStyle/>
        <a:p>
          <a:endParaRPr lang="en-US"/>
        </a:p>
      </dgm:t>
    </dgm:pt>
    <dgm:pt modelId="{08F333ED-4A60-4C2E-9413-81743D65F6BF}" type="sibTrans" cxnId="{AA86BE35-51FE-40B6-990A-EDB6A66BF6E1}">
      <dgm:prSet/>
      <dgm:spPr/>
      <dgm:t>
        <a:bodyPr/>
        <a:lstStyle/>
        <a:p>
          <a:endParaRPr lang="en-US"/>
        </a:p>
      </dgm:t>
    </dgm:pt>
    <dgm:pt modelId="{2B6B9FC5-4243-44BC-96FC-895934B45E60}">
      <dgm:prSet custT="1"/>
      <dgm:spPr/>
      <dgm:t>
        <a:bodyPr/>
        <a:lstStyle/>
        <a:p>
          <a:r>
            <a:rPr lang="en-US" sz="2400" dirty="0">
              <a:solidFill>
                <a:srgbClr val="012B5D"/>
              </a:solidFill>
            </a:rPr>
            <a:t>Public reach, these numbers can be forged.</a:t>
          </a:r>
        </a:p>
      </dgm:t>
    </dgm:pt>
    <dgm:pt modelId="{5686EF0D-AA68-4E60-9645-CAD9AB82A888}" type="parTrans" cxnId="{0719E3B7-384D-4EB7-ADC5-D6BDECF613A2}">
      <dgm:prSet/>
      <dgm:spPr/>
      <dgm:t>
        <a:bodyPr/>
        <a:lstStyle/>
        <a:p>
          <a:endParaRPr lang="en-US"/>
        </a:p>
      </dgm:t>
    </dgm:pt>
    <dgm:pt modelId="{1DCF57B0-F35E-49D9-A68C-215A6ADCD494}" type="sibTrans" cxnId="{0719E3B7-384D-4EB7-ADC5-D6BDECF613A2}">
      <dgm:prSet/>
      <dgm:spPr/>
      <dgm:t>
        <a:bodyPr/>
        <a:lstStyle/>
        <a:p>
          <a:endParaRPr lang="en-US"/>
        </a:p>
      </dgm:t>
    </dgm:pt>
    <dgm:pt modelId="{CD82DB32-603A-42C4-B94F-3F64BC9654E6}">
      <dgm:prSet custT="1"/>
      <dgm:spPr/>
      <dgm:t>
        <a:bodyPr/>
        <a:lstStyle/>
        <a:p>
          <a:r>
            <a:rPr lang="en-US" sz="2400" dirty="0">
              <a:solidFill>
                <a:srgbClr val="012B5D"/>
              </a:solidFill>
            </a:rPr>
            <a:t>Engagement (views, likes, reactions) to a post.</a:t>
          </a:r>
        </a:p>
      </dgm:t>
    </dgm:pt>
    <dgm:pt modelId="{9C25A116-CA21-44C6-A1BA-A3A0439EA415}" type="sibTrans" cxnId="{FBF5790C-33B0-4709-96E9-298A9C067BB1}">
      <dgm:prSet/>
      <dgm:spPr/>
      <dgm:t>
        <a:bodyPr/>
        <a:lstStyle/>
        <a:p>
          <a:endParaRPr lang="en-US"/>
        </a:p>
      </dgm:t>
    </dgm:pt>
    <dgm:pt modelId="{326B08BE-6388-45A7-9965-93EC95320130}" type="parTrans" cxnId="{FBF5790C-33B0-4709-96E9-298A9C067BB1}">
      <dgm:prSet/>
      <dgm:spPr/>
      <dgm:t>
        <a:bodyPr/>
        <a:lstStyle/>
        <a:p>
          <a:endParaRPr lang="en-US"/>
        </a:p>
      </dgm:t>
    </dgm:pt>
    <dgm:pt modelId="{0861C250-7BDD-4E76-ADD1-1E6F0FE83104}">
      <dgm:prSet custT="1"/>
      <dgm:spPr/>
      <dgm:t>
        <a:bodyPr/>
        <a:lstStyle/>
        <a:p>
          <a:r>
            <a:rPr lang="en-US" sz="2400" dirty="0">
              <a:solidFill>
                <a:srgbClr val="012B5D"/>
              </a:solidFill>
            </a:rPr>
            <a:t>Number of times a post / email was opened, or links were clicked.</a:t>
          </a:r>
        </a:p>
      </dgm:t>
    </dgm:pt>
    <dgm:pt modelId="{3742C943-CDB8-4FDF-94BE-3EE5477FFC87}" type="parTrans" cxnId="{3AB7CA4C-B914-426D-B9A0-0F3BE8E91E2C}">
      <dgm:prSet/>
      <dgm:spPr/>
    </dgm:pt>
    <dgm:pt modelId="{054BE663-192B-4693-82FA-0728BC3C9A82}" type="sibTrans" cxnId="{3AB7CA4C-B914-426D-B9A0-0F3BE8E91E2C}">
      <dgm:prSet/>
      <dgm:spPr/>
    </dgm:pt>
    <dgm:pt modelId="{25DA7FAA-EDA0-4826-B62F-D50113728489}">
      <dgm:prSet custT="1"/>
      <dgm:spPr/>
      <dgm:t>
        <a:bodyPr/>
        <a:lstStyle/>
        <a:p>
          <a:r>
            <a:rPr lang="en-US" sz="2400" dirty="0">
              <a:solidFill>
                <a:srgbClr val="012B5D"/>
              </a:solidFill>
            </a:rPr>
            <a:t>Screenshots of the post’s analytics page.</a:t>
          </a:r>
        </a:p>
      </dgm:t>
    </dgm:pt>
    <dgm:pt modelId="{07AE1CBA-F4EC-4C71-8BBD-E43DD046B1E3}" type="parTrans" cxnId="{10FCA08F-20E6-4C45-A26C-E139FF6904C1}">
      <dgm:prSet/>
      <dgm:spPr/>
    </dgm:pt>
    <dgm:pt modelId="{B0405DF8-6E95-4694-8335-54F359B1C563}" type="sibTrans" cxnId="{10FCA08F-20E6-4C45-A26C-E139FF6904C1}">
      <dgm:prSet/>
      <dgm:spPr/>
    </dgm:pt>
    <dgm:pt modelId="{CC50D890-2E70-4BD0-A3FD-668DA7523484}">
      <dgm:prSet custT="1"/>
      <dgm:spPr/>
      <dgm:t>
        <a:bodyPr/>
        <a:lstStyle/>
        <a:p>
          <a:r>
            <a:rPr lang="en-US" sz="2400" dirty="0">
              <a:solidFill>
                <a:srgbClr val="012B5D"/>
              </a:solidFill>
            </a:rPr>
            <a:t>Impressions, these aren’t the same as views.</a:t>
          </a:r>
        </a:p>
      </dgm:t>
    </dgm:pt>
    <dgm:pt modelId="{49B67761-DEAC-4CAF-9CF8-3119948344AD}" type="parTrans" cxnId="{C058EDB7-04A4-43F3-BE4D-ECB0F76CA3E5}">
      <dgm:prSet/>
      <dgm:spPr/>
    </dgm:pt>
    <dgm:pt modelId="{41F3A6C3-AAB1-4548-AF81-DDF23DEF3C89}" type="sibTrans" cxnId="{C058EDB7-04A4-43F3-BE4D-ECB0F76CA3E5}">
      <dgm:prSet/>
      <dgm:spPr/>
    </dgm:pt>
    <dgm:pt modelId="{1F2E5A73-3327-4DBE-A6E4-299ADE0FC5BF}">
      <dgm:prSet custT="1"/>
      <dgm:spPr/>
      <dgm:t>
        <a:bodyPr/>
        <a:lstStyle/>
        <a:p>
          <a:r>
            <a:rPr lang="en-US" sz="2400" dirty="0">
              <a:solidFill>
                <a:srgbClr val="012B5D"/>
              </a:solidFill>
            </a:rPr>
            <a:t>Flyers for the event or social media post itself; we need the analytics page.</a:t>
          </a:r>
        </a:p>
      </dgm:t>
    </dgm:pt>
    <dgm:pt modelId="{1665EC26-6626-4930-9876-CD3E82F86B42}" type="parTrans" cxnId="{157FA3DE-AFB9-4893-AB3A-D715D5DB5C41}">
      <dgm:prSet/>
      <dgm:spPr/>
    </dgm:pt>
    <dgm:pt modelId="{927872F0-22D4-43AD-ADD7-021EF09D308E}" type="sibTrans" cxnId="{157FA3DE-AFB9-4893-AB3A-D715D5DB5C41}">
      <dgm:prSet/>
      <dgm:spPr/>
    </dgm:pt>
    <dgm:pt modelId="{E5D009EB-7686-48F9-B81A-C97EE8B4904B}" type="pres">
      <dgm:prSet presAssocID="{0368872F-4228-416A-A134-D5F12FB0179E}" presName="linear" presStyleCnt="0">
        <dgm:presLayoutVars>
          <dgm:dir/>
          <dgm:resizeHandles val="exact"/>
        </dgm:presLayoutVars>
      </dgm:prSet>
      <dgm:spPr/>
    </dgm:pt>
    <dgm:pt modelId="{77BE6053-C4DF-4DB4-9592-043EF8B0BA09}" type="pres">
      <dgm:prSet presAssocID="{B47A5A01-A995-4231-8CA8-E465BB457E9F}" presName="comp" presStyleCnt="0"/>
      <dgm:spPr/>
    </dgm:pt>
    <dgm:pt modelId="{BF39AE45-8E6E-4E3F-9D3A-664AEEB0A0C3}" type="pres">
      <dgm:prSet presAssocID="{B47A5A01-A995-4231-8CA8-E465BB457E9F}" presName="box" presStyleLbl="node1" presStyleIdx="0" presStyleCnt="2"/>
      <dgm:spPr/>
    </dgm:pt>
    <dgm:pt modelId="{FD77AB15-6DCE-463B-9871-C2F690276BFB}" type="pres">
      <dgm:prSet presAssocID="{B47A5A01-A995-4231-8CA8-E465BB457E9F}" presName="img" presStyleLbl="fgImgPlace1" presStyleIdx="0" presStyleCnt="2" custScaleX="81038"/>
      <dgm:spPr>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Checkmark with solid fill"/>
        </a:ext>
      </dgm:extLst>
    </dgm:pt>
    <dgm:pt modelId="{582EA1BC-9C5E-491B-B6AC-AFEDED4D0B75}" type="pres">
      <dgm:prSet presAssocID="{B47A5A01-A995-4231-8CA8-E465BB457E9F}" presName="text" presStyleLbl="node1" presStyleIdx="0" presStyleCnt="2">
        <dgm:presLayoutVars>
          <dgm:bulletEnabled val="1"/>
        </dgm:presLayoutVars>
      </dgm:prSet>
      <dgm:spPr/>
    </dgm:pt>
    <dgm:pt modelId="{3460BEAE-523B-4970-99A8-84CE1DC3B283}" type="pres">
      <dgm:prSet presAssocID="{9E6A7249-9BAB-4249-8A7F-5013C62E56A4}" presName="spacer" presStyleCnt="0"/>
      <dgm:spPr/>
    </dgm:pt>
    <dgm:pt modelId="{E8A86417-44F2-48AA-9AC0-E5AE83A050FB}" type="pres">
      <dgm:prSet presAssocID="{05C2ADBD-52BA-4148-9622-78A2998A3488}" presName="comp" presStyleCnt="0"/>
      <dgm:spPr/>
    </dgm:pt>
    <dgm:pt modelId="{21BB1ECE-4D64-4787-99C8-625F83A2D5EC}" type="pres">
      <dgm:prSet presAssocID="{05C2ADBD-52BA-4148-9622-78A2998A3488}" presName="box" presStyleLbl="node1" presStyleIdx="1" presStyleCnt="2"/>
      <dgm:spPr/>
    </dgm:pt>
    <dgm:pt modelId="{C187A6C9-5B6F-4BC9-8CCA-0D18ABF8A4B0}" type="pres">
      <dgm:prSet presAssocID="{05C2ADBD-52BA-4148-9622-78A2998A3488}" presName="img" presStyleLbl="fgImgPlace1" presStyleIdx="1" presStyleCnt="2" custScaleX="88505" custLinFactNeighborX="-2226" custLinFactNeighborY="509"/>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Close with solid fill"/>
        </a:ext>
      </dgm:extLst>
    </dgm:pt>
    <dgm:pt modelId="{8D8D4100-1994-42B9-9DF5-F6D0B33C5232}" type="pres">
      <dgm:prSet presAssocID="{05C2ADBD-52BA-4148-9622-78A2998A3488}" presName="text" presStyleLbl="node1" presStyleIdx="1" presStyleCnt="2">
        <dgm:presLayoutVars>
          <dgm:bulletEnabled val="1"/>
        </dgm:presLayoutVars>
      </dgm:prSet>
      <dgm:spPr/>
    </dgm:pt>
  </dgm:ptLst>
  <dgm:cxnLst>
    <dgm:cxn modelId="{FBF5790C-33B0-4709-96E9-298A9C067BB1}" srcId="{B47A5A01-A995-4231-8CA8-E465BB457E9F}" destId="{CD82DB32-603A-42C4-B94F-3F64BC9654E6}" srcOrd="0" destOrd="0" parTransId="{326B08BE-6388-45A7-9965-93EC95320130}" sibTransId="{9C25A116-CA21-44C6-A1BA-A3A0439EA415}"/>
    <dgm:cxn modelId="{18777018-8794-4996-AB92-4124D5E57F90}" type="presOf" srcId="{05C2ADBD-52BA-4148-9622-78A2998A3488}" destId="{21BB1ECE-4D64-4787-99C8-625F83A2D5EC}" srcOrd="0" destOrd="0" presId="urn:microsoft.com/office/officeart/2005/8/layout/vList4"/>
    <dgm:cxn modelId="{AA86BE35-51FE-40B6-990A-EDB6A66BF6E1}" srcId="{0368872F-4228-416A-A134-D5F12FB0179E}" destId="{05C2ADBD-52BA-4148-9622-78A2998A3488}" srcOrd="1" destOrd="0" parTransId="{076F9206-79F1-4FDD-A464-01D16CB6D6DD}" sibTransId="{08F333ED-4A60-4C2E-9413-81743D65F6BF}"/>
    <dgm:cxn modelId="{474E085B-FC1D-4977-A8A6-D600F067E821}" srcId="{0368872F-4228-416A-A134-D5F12FB0179E}" destId="{B47A5A01-A995-4231-8CA8-E465BB457E9F}" srcOrd="0" destOrd="0" parTransId="{7B00D4F7-2C22-42FB-99B1-EA95A6409275}" sibTransId="{9E6A7249-9BAB-4249-8A7F-5013C62E56A4}"/>
    <dgm:cxn modelId="{DA7E405D-8A0B-4C6D-BFD3-66EE0945DBD5}" type="presOf" srcId="{1F2E5A73-3327-4DBE-A6E4-299ADE0FC5BF}" destId="{8D8D4100-1994-42B9-9DF5-F6D0B33C5232}" srcOrd="1" destOrd="3" presId="urn:microsoft.com/office/officeart/2005/8/layout/vList4"/>
    <dgm:cxn modelId="{0D55E060-C46C-4825-9022-85AD5D4F4A0F}" type="presOf" srcId="{25DA7FAA-EDA0-4826-B62F-D50113728489}" destId="{582EA1BC-9C5E-491B-B6AC-AFEDED4D0B75}" srcOrd="1" destOrd="3" presId="urn:microsoft.com/office/officeart/2005/8/layout/vList4"/>
    <dgm:cxn modelId="{6162FD65-DCE4-4CD7-89C5-F6F9BD8AACAB}" type="presOf" srcId="{05C2ADBD-52BA-4148-9622-78A2998A3488}" destId="{8D8D4100-1994-42B9-9DF5-F6D0B33C5232}" srcOrd="1" destOrd="0" presId="urn:microsoft.com/office/officeart/2005/8/layout/vList4"/>
    <dgm:cxn modelId="{EB111748-FB91-4C14-AAD2-779AD2ABBBE0}" type="presOf" srcId="{CD82DB32-603A-42C4-B94F-3F64BC9654E6}" destId="{582EA1BC-9C5E-491B-B6AC-AFEDED4D0B75}" srcOrd="1" destOrd="1" presId="urn:microsoft.com/office/officeart/2005/8/layout/vList4"/>
    <dgm:cxn modelId="{3AB7CA4C-B914-426D-B9A0-0F3BE8E91E2C}" srcId="{B47A5A01-A995-4231-8CA8-E465BB457E9F}" destId="{0861C250-7BDD-4E76-ADD1-1E6F0FE83104}" srcOrd="1" destOrd="0" parTransId="{3742C943-CDB8-4FDF-94BE-3EE5477FFC87}" sibTransId="{054BE663-192B-4693-82FA-0728BC3C9A82}"/>
    <dgm:cxn modelId="{6B8A654F-1144-414A-8A3D-6C3505333AE2}" type="presOf" srcId="{2B6B9FC5-4243-44BC-96FC-895934B45E60}" destId="{21BB1ECE-4D64-4787-99C8-625F83A2D5EC}" srcOrd="0" destOrd="1" presId="urn:microsoft.com/office/officeart/2005/8/layout/vList4"/>
    <dgm:cxn modelId="{23080A7A-9C03-4D97-98F2-9EF83B81C4B5}" type="presOf" srcId="{B47A5A01-A995-4231-8CA8-E465BB457E9F}" destId="{BF39AE45-8E6E-4E3F-9D3A-664AEEB0A0C3}" srcOrd="0" destOrd="0" presId="urn:microsoft.com/office/officeart/2005/8/layout/vList4"/>
    <dgm:cxn modelId="{10FCA08F-20E6-4C45-A26C-E139FF6904C1}" srcId="{B47A5A01-A995-4231-8CA8-E465BB457E9F}" destId="{25DA7FAA-EDA0-4826-B62F-D50113728489}" srcOrd="2" destOrd="0" parTransId="{07AE1CBA-F4EC-4C71-8BBD-E43DD046B1E3}" sibTransId="{B0405DF8-6E95-4694-8335-54F359B1C563}"/>
    <dgm:cxn modelId="{55C62E9E-F90F-461C-9B1A-B3FA21627AE8}" type="presOf" srcId="{0861C250-7BDD-4E76-ADD1-1E6F0FE83104}" destId="{BF39AE45-8E6E-4E3F-9D3A-664AEEB0A0C3}" srcOrd="0" destOrd="2" presId="urn:microsoft.com/office/officeart/2005/8/layout/vList4"/>
    <dgm:cxn modelId="{F106CDA8-AC8C-4B56-80B7-0E56DB925151}" type="presOf" srcId="{CC50D890-2E70-4BD0-A3FD-668DA7523484}" destId="{21BB1ECE-4D64-4787-99C8-625F83A2D5EC}" srcOrd="0" destOrd="2" presId="urn:microsoft.com/office/officeart/2005/8/layout/vList4"/>
    <dgm:cxn modelId="{56EDC8AA-41BD-43EE-91B2-E9A6F806B755}" type="presOf" srcId="{0368872F-4228-416A-A134-D5F12FB0179E}" destId="{E5D009EB-7686-48F9-B81A-C97EE8B4904B}" srcOrd="0" destOrd="0" presId="urn:microsoft.com/office/officeart/2005/8/layout/vList4"/>
    <dgm:cxn modelId="{0719E3B7-384D-4EB7-ADC5-D6BDECF613A2}" srcId="{05C2ADBD-52BA-4148-9622-78A2998A3488}" destId="{2B6B9FC5-4243-44BC-96FC-895934B45E60}" srcOrd="0" destOrd="0" parTransId="{5686EF0D-AA68-4E60-9645-CAD9AB82A888}" sibTransId="{1DCF57B0-F35E-49D9-A68C-215A6ADCD494}"/>
    <dgm:cxn modelId="{C058EDB7-04A4-43F3-BE4D-ECB0F76CA3E5}" srcId="{05C2ADBD-52BA-4148-9622-78A2998A3488}" destId="{CC50D890-2E70-4BD0-A3FD-668DA7523484}" srcOrd="1" destOrd="0" parTransId="{49B67761-DEAC-4CAF-9CF8-3119948344AD}" sibTransId="{41F3A6C3-AAB1-4548-AF81-DDF23DEF3C89}"/>
    <dgm:cxn modelId="{826C6ABB-92D7-4073-BF4B-5A4AFF79327B}" type="presOf" srcId="{B47A5A01-A995-4231-8CA8-E465BB457E9F}" destId="{582EA1BC-9C5E-491B-B6AC-AFEDED4D0B75}" srcOrd="1" destOrd="0" presId="urn:microsoft.com/office/officeart/2005/8/layout/vList4"/>
    <dgm:cxn modelId="{6E5D44BC-DB7D-4D38-985F-D6C038A9D010}" type="presOf" srcId="{CD82DB32-603A-42C4-B94F-3F64BC9654E6}" destId="{BF39AE45-8E6E-4E3F-9D3A-664AEEB0A0C3}" srcOrd="0" destOrd="1" presId="urn:microsoft.com/office/officeart/2005/8/layout/vList4"/>
    <dgm:cxn modelId="{CA4DB4BE-7CA6-4A88-B741-CD21209CEB9E}" type="presOf" srcId="{1F2E5A73-3327-4DBE-A6E4-299ADE0FC5BF}" destId="{21BB1ECE-4D64-4787-99C8-625F83A2D5EC}" srcOrd="0" destOrd="3" presId="urn:microsoft.com/office/officeart/2005/8/layout/vList4"/>
    <dgm:cxn modelId="{69F130D3-9952-4E71-9CAF-CF078D9D2628}" type="presOf" srcId="{0861C250-7BDD-4E76-ADD1-1E6F0FE83104}" destId="{582EA1BC-9C5E-491B-B6AC-AFEDED4D0B75}" srcOrd="1" destOrd="2" presId="urn:microsoft.com/office/officeart/2005/8/layout/vList4"/>
    <dgm:cxn modelId="{157FA3DE-AFB9-4893-AB3A-D715D5DB5C41}" srcId="{05C2ADBD-52BA-4148-9622-78A2998A3488}" destId="{1F2E5A73-3327-4DBE-A6E4-299ADE0FC5BF}" srcOrd="2" destOrd="0" parTransId="{1665EC26-6626-4930-9876-CD3E82F86B42}" sibTransId="{927872F0-22D4-43AD-ADD7-021EF09D308E}"/>
    <dgm:cxn modelId="{3AF2FADF-8C64-4B79-B581-ACA6899B27D5}" type="presOf" srcId="{CC50D890-2E70-4BD0-A3FD-668DA7523484}" destId="{8D8D4100-1994-42B9-9DF5-F6D0B33C5232}" srcOrd="1" destOrd="2" presId="urn:microsoft.com/office/officeart/2005/8/layout/vList4"/>
    <dgm:cxn modelId="{FD29CBE2-03E0-4B8B-921A-866E1FE601EC}" type="presOf" srcId="{2B6B9FC5-4243-44BC-96FC-895934B45E60}" destId="{8D8D4100-1994-42B9-9DF5-F6D0B33C5232}" srcOrd="1" destOrd="1" presId="urn:microsoft.com/office/officeart/2005/8/layout/vList4"/>
    <dgm:cxn modelId="{E6CD0FEF-DC7B-4852-A656-7713CA053AC4}" type="presOf" srcId="{25DA7FAA-EDA0-4826-B62F-D50113728489}" destId="{BF39AE45-8E6E-4E3F-9D3A-664AEEB0A0C3}" srcOrd="0" destOrd="3" presId="urn:microsoft.com/office/officeart/2005/8/layout/vList4"/>
    <dgm:cxn modelId="{F948AD0B-615E-475D-9A31-9B225B061C55}" type="presParOf" srcId="{E5D009EB-7686-48F9-B81A-C97EE8B4904B}" destId="{77BE6053-C4DF-4DB4-9592-043EF8B0BA09}" srcOrd="0" destOrd="0" presId="urn:microsoft.com/office/officeart/2005/8/layout/vList4"/>
    <dgm:cxn modelId="{096E9DFF-BF8C-4012-BF4E-06F77E79BD6A}" type="presParOf" srcId="{77BE6053-C4DF-4DB4-9592-043EF8B0BA09}" destId="{BF39AE45-8E6E-4E3F-9D3A-664AEEB0A0C3}" srcOrd="0" destOrd="0" presId="urn:microsoft.com/office/officeart/2005/8/layout/vList4"/>
    <dgm:cxn modelId="{72EB1B79-F233-498B-A76F-87C516B2386F}" type="presParOf" srcId="{77BE6053-C4DF-4DB4-9592-043EF8B0BA09}" destId="{FD77AB15-6DCE-463B-9871-C2F690276BFB}" srcOrd="1" destOrd="0" presId="urn:microsoft.com/office/officeart/2005/8/layout/vList4"/>
    <dgm:cxn modelId="{DD70BEC7-A872-4184-B8D3-72DF34965AF8}" type="presParOf" srcId="{77BE6053-C4DF-4DB4-9592-043EF8B0BA09}" destId="{582EA1BC-9C5E-491B-B6AC-AFEDED4D0B75}" srcOrd="2" destOrd="0" presId="urn:microsoft.com/office/officeart/2005/8/layout/vList4"/>
    <dgm:cxn modelId="{1079A724-483C-4C5D-A81C-DDAF6F7CA124}" type="presParOf" srcId="{E5D009EB-7686-48F9-B81A-C97EE8B4904B}" destId="{3460BEAE-523B-4970-99A8-84CE1DC3B283}" srcOrd="1" destOrd="0" presId="urn:microsoft.com/office/officeart/2005/8/layout/vList4"/>
    <dgm:cxn modelId="{61C57F4F-785F-47F4-A56D-6B50A9D4B214}" type="presParOf" srcId="{E5D009EB-7686-48F9-B81A-C97EE8B4904B}" destId="{E8A86417-44F2-48AA-9AC0-E5AE83A050FB}" srcOrd="2" destOrd="0" presId="urn:microsoft.com/office/officeart/2005/8/layout/vList4"/>
    <dgm:cxn modelId="{7319BD31-6866-4270-8111-924AB68D4511}" type="presParOf" srcId="{E8A86417-44F2-48AA-9AC0-E5AE83A050FB}" destId="{21BB1ECE-4D64-4787-99C8-625F83A2D5EC}" srcOrd="0" destOrd="0" presId="urn:microsoft.com/office/officeart/2005/8/layout/vList4"/>
    <dgm:cxn modelId="{6B52703F-EA8A-4373-8E5E-B93100C42D38}" type="presParOf" srcId="{E8A86417-44F2-48AA-9AC0-E5AE83A050FB}" destId="{C187A6C9-5B6F-4BC9-8CCA-0D18ABF8A4B0}" srcOrd="1" destOrd="0" presId="urn:microsoft.com/office/officeart/2005/8/layout/vList4"/>
    <dgm:cxn modelId="{6B6D84DA-5238-4B18-AF25-86E75C5BC364}" type="presParOf" srcId="{E8A86417-44F2-48AA-9AC0-E5AE83A050FB}" destId="{8D8D4100-1994-42B9-9DF5-F6D0B33C523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0B9C6-CC87-4C05-B6A5-6A5F43615EB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A27C1C3-F023-4A37-BB08-2AA8C524B1EB}">
      <dgm:prSet/>
      <dgm:spPr>
        <a:solidFill>
          <a:srgbClr val="ED7D31"/>
        </a:solidFill>
        <a:ln w="19050">
          <a:solidFill>
            <a:schemeClr val="bg1"/>
          </a:solidFill>
        </a:ln>
      </dgm:spPr>
      <dgm:t>
        <a:bodyPr/>
        <a:lstStyle/>
        <a:p>
          <a:r>
            <a:rPr lang="en-US" b="1" dirty="0"/>
            <a:t>Ami Landers: alanders@auburn.edu or (334) 201-4543</a:t>
          </a:r>
        </a:p>
      </dgm:t>
    </dgm:pt>
    <dgm:pt modelId="{0A593B41-3365-474F-AC45-80FE295EF9EA}" type="parTrans" cxnId="{BA56060E-A4CE-45CE-88A6-4EBA66C7B976}">
      <dgm:prSet/>
      <dgm:spPr/>
      <dgm:t>
        <a:bodyPr/>
        <a:lstStyle/>
        <a:p>
          <a:endParaRPr lang="en-US"/>
        </a:p>
      </dgm:t>
    </dgm:pt>
    <dgm:pt modelId="{87474E24-701E-45D1-ABED-985E4E178611}" type="sibTrans" cxnId="{BA56060E-A4CE-45CE-88A6-4EBA66C7B976}">
      <dgm:prSet/>
      <dgm:spPr>
        <a:solidFill>
          <a:schemeClr val="bg1"/>
        </a:solidFill>
      </dgm:spPr>
      <dgm:t>
        <a:bodyPr/>
        <a:lstStyle/>
        <a:p>
          <a:endParaRPr lang="en-US"/>
        </a:p>
      </dgm:t>
    </dgm:pt>
    <dgm:pt modelId="{78CB861F-9E42-4AB9-A0DB-E46EB181FAFE}">
      <dgm:prSet/>
      <dgm:spPr>
        <a:solidFill>
          <a:srgbClr val="ED7D31"/>
        </a:solidFill>
        <a:ln w="19050">
          <a:solidFill>
            <a:schemeClr val="bg1"/>
          </a:solidFill>
        </a:ln>
      </dgm:spPr>
      <dgm:t>
        <a:bodyPr/>
        <a:lstStyle/>
        <a:p>
          <a:r>
            <a:rPr lang="en-US" b="1" dirty="0"/>
            <a:t>CTF Evaluation: ctfeval@auburn.edu   or (334) 844-8751 </a:t>
          </a:r>
        </a:p>
      </dgm:t>
    </dgm:pt>
    <dgm:pt modelId="{3BBC1743-A62A-4EA0-B6CF-BDA225E1A166}" type="parTrans" cxnId="{29A75FE0-335E-4FDA-A924-E64FF0CBE63A}">
      <dgm:prSet/>
      <dgm:spPr/>
      <dgm:t>
        <a:bodyPr/>
        <a:lstStyle/>
        <a:p>
          <a:endParaRPr lang="en-US"/>
        </a:p>
      </dgm:t>
    </dgm:pt>
    <dgm:pt modelId="{1470C050-12CC-4AF8-8012-1858C3A0E0B4}" type="sibTrans" cxnId="{29A75FE0-335E-4FDA-A924-E64FF0CBE63A}">
      <dgm:prSet/>
      <dgm:spPr>
        <a:solidFill>
          <a:schemeClr val="bg1"/>
        </a:solidFill>
      </dgm:spPr>
      <dgm:t>
        <a:bodyPr/>
        <a:lstStyle/>
        <a:p>
          <a:endParaRPr lang="en-US"/>
        </a:p>
      </dgm:t>
    </dgm:pt>
    <dgm:pt modelId="{54D95923-B3E4-40A0-A792-1D7EFE044CD0}">
      <dgm:prSet/>
      <dgm:spPr>
        <a:solidFill>
          <a:srgbClr val="ED7D31"/>
        </a:solidFill>
        <a:ln w="19050">
          <a:solidFill>
            <a:schemeClr val="bg1"/>
          </a:solidFill>
        </a:ln>
      </dgm:spPr>
      <dgm:t>
        <a:bodyPr/>
        <a:lstStyle/>
        <a:p>
          <a:pPr>
            <a:spcBef>
              <a:spcPts val="1200"/>
            </a:spcBef>
            <a:spcAft>
              <a:spcPts val="1800"/>
            </a:spcAft>
          </a:pPr>
          <a:r>
            <a:rPr lang="en-US" b="1" dirty="0"/>
            <a:t>Donna Roland: rolandj@auburn.edu </a:t>
          </a:r>
        </a:p>
        <a:p>
          <a:pPr>
            <a:spcBef>
              <a:spcPts val="1200"/>
            </a:spcBef>
            <a:spcAft>
              <a:spcPts val="1800"/>
            </a:spcAft>
          </a:pPr>
          <a:r>
            <a:rPr lang="en-US" b="1" dirty="0"/>
            <a:t>Addison Braddock: addison@auburn.edu</a:t>
          </a:r>
        </a:p>
      </dgm:t>
    </dgm:pt>
    <dgm:pt modelId="{56CDF114-2AF5-4DDF-86D0-2005EE591EAA}" type="parTrans" cxnId="{E42C2B51-3A0B-4A4C-9516-11EA3D7CF912}">
      <dgm:prSet/>
      <dgm:spPr/>
      <dgm:t>
        <a:bodyPr/>
        <a:lstStyle/>
        <a:p>
          <a:endParaRPr lang="en-US"/>
        </a:p>
      </dgm:t>
    </dgm:pt>
    <dgm:pt modelId="{042D586D-1743-42CF-8010-E8668B98CD37}" type="sibTrans" cxnId="{E42C2B51-3A0B-4A4C-9516-11EA3D7CF912}">
      <dgm:prSet/>
      <dgm:spPr/>
      <dgm:t>
        <a:bodyPr/>
        <a:lstStyle/>
        <a:p>
          <a:endParaRPr lang="en-US"/>
        </a:p>
      </dgm:t>
    </dgm:pt>
    <dgm:pt modelId="{1F5A9395-9252-48EE-B8AC-FD4B57EA2C36}" type="pres">
      <dgm:prSet presAssocID="{4280B9C6-CC87-4C05-B6A5-6A5F43615EBC}" presName="Name0" presStyleCnt="0">
        <dgm:presLayoutVars>
          <dgm:dir/>
          <dgm:resizeHandles val="exact"/>
        </dgm:presLayoutVars>
      </dgm:prSet>
      <dgm:spPr/>
    </dgm:pt>
    <dgm:pt modelId="{73C61BBC-ECA3-421A-9B54-3E70E0B4B7D3}" type="pres">
      <dgm:prSet presAssocID="{EA27C1C3-F023-4A37-BB08-2AA8C524B1EB}" presName="composite" presStyleCnt="0"/>
      <dgm:spPr/>
    </dgm:pt>
    <dgm:pt modelId="{D88576B8-DC1C-455B-A745-F99062C76CFC}" type="pres">
      <dgm:prSet presAssocID="{EA27C1C3-F023-4A37-BB08-2AA8C524B1EB}" presName="imagSh" presStyleLbl="bgImgPlace1" presStyleIdx="0" presStyleCnt="3"/>
      <dgm:spPr>
        <a:solidFill>
          <a:srgbClr val="11365E"/>
        </a:solidFill>
        <a:ln w="19050"/>
      </dgm:spPr>
    </dgm:pt>
    <dgm:pt modelId="{A60F6EBF-DD2E-4E45-8666-D2265629123B}" type="pres">
      <dgm:prSet presAssocID="{EA27C1C3-F023-4A37-BB08-2AA8C524B1EB}" presName="txNode" presStyleLbl="node1" presStyleIdx="0" presStyleCnt="3" custLinFactNeighborX="-5669" custLinFactNeighborY="-44518">
        <dgm:presLayoutVars>
          <dgm:bulletEnabled val="1"/>
        </dgm:presLayoutVars>
      </dgm:prSet>
      <dgm:spPr/>
    </dgm:pt>
    <dgm:pt modelId="{EE3DDEF4-DA48-4E4B-A837-61E755184069}" type="pres">
      <dgm:prSet presAssocID="{87474E24-701E-45D1-ABED-985E4E178611}" presName="sibTrans" presStyleLbl="sibTrans2D1" presStyleIdx="0" presStyleCnt="2"/>
      <dgm:spPr/>
    </dgm:pt>
    <dgm:pt modelId="{E876BEA5-2AF9-40CB-A6CD-5240F9D000BF}" type="pres">
      <dgm:prSet presAssocID="{87474E24-701E-45D1-ABED-985E4E178611}" presName="connTx" presStyleLbl="sibTrans2D1" presStyleIdx="0" presStyleCnt="2"/>
      <dgm:spPr/>
    </dgm:pt>
    <dgm:pt modelId="{D4408B78-F41C-4C7F-B0B9-13E44133DD3C}" type="pres">
      <dgm:prSet presAssocID="{78CB861F-9E42-4AB9-A0DB-E46EB181FAFE}" presName="composite" presStyleCnt="0"/>
      <dgm:spPr/>
    </dgm:pt>
    <dgm:pt modelId="{7F6648C9-2EA6-41D4-8CD8-31EAA3D66199}" type="pres">
      <dgm:prSet presAssocID="{78CB861F-9E42-4AB9-A0DB-E46EB181FAFE}" presName="imagSh" presStyleLbl="bgImgPlace1" presStyleIdx="1" presStyleCnt="3"/>
      <dgm:spPr>
        <a:solidFill>
          <a:srgbClr val="11365E"/>
        </a:solidFill>
        <a:ln w="19050"/>
      </dgm:spPr>
    </dgm:pt>
    <dgm:pt modelId="{FAE33C22-7F7F-411C-BDDA-AB5FD53E93B7}" type="pres">
      <dgm:prSet presAssocID="{78CB861F-9E42-4AB9-A0DB-E46EB181FAFE}" presName="txNode" presStyleLbl="node1" presStyleIdx="1" presStyleCnt="3" custLinFactNeighborX="-5669" custLinFactNeighborY="-44518">
        <dgm:presLayoutVars>
          <dgm:bulletEnabled val="1"/>
        </dgm:presLayoutVars>
      </dgm:prSet>
      <dgm:spPr/>
    </dgm:pt>
    <dgm:pt modelId="{D59B0AFE-B02C-4101-9D8C-157884ABA67E}" type="pres">
      <dgm:prSet presAssocID="{1470C050-12CC-4AF8-8012-1858C3A0E0B4}" presName="sibTrans" presStyleLbl="sibTrans2D1" presStyleIdx="1" presStyleCnt="2"/>
      <dgm:spPr/>
    </dgm:pt>
    <dgm:pt modelId="{2126B7CB-2D2C-4519-8310-95E708749367}" type="pres">
      <dgm:prSet presAssocID="{1470C050-12CC-4AF8-8012-1858C3A0E0B4}" presName="connTx" presStyleLbl="sibTrans2D1" presStyleIdx="1" presStyleCnt="2"/>
      <dgm:spPr/>
    </dgm:pt>
    <dgm:pt modelId="{B541EF03-EB72-4346-BEC3-73AEEE141192}" type="pres">
      <dgm:prSet presAssocID="{54D95923-B3E4-40A0-A792-1D7EFE044CD0}" presName="composite" presStyleCnt="0"/>
      <dgm:spPr/>
    </dgm:pt>
    <dgm:pt modelId="{8EFDE67C-7DEC-487A-A4F6-7B46070B77A7}" type="pres">
      <dgm:prSet presAssocID="{54D95923-B3E4-40A0-A792-1D7EFE044CD0}" presName="imagSh" presStyleLbl="bgImgPlace1" presStyleIdx="2" presStyleCnt="3"/>
      <dgm:spPr>
        <a:solidFill>
          <a:srgbClr val="11365E"/>
        </a:solidFill>
        <a:ln w="19050"/>
      </dgm:spPr>
    </dgm:pt>
    <dgm:pt modelId="{991AEA92-F3E8-437E-B7B6-AB880181EA28}" type="pres">
      <dgm:prSet presAssocID="{54D95923-B3E4-40A0-A792-1D7EFE044CD0}" presName="txNode" presStyleLbl="node1" presStyleIdx="2" presStyleCnt="3" custLinFactNeighborX="-5669" custLinFactNeighborY="-44518">
        <dgm:presLayoutVars>
          <dgm:bulletEnabled val="1"/>
        </dgm:presLayoutVars>
      </dgm:prSet>
      <dgm:spPr/>
    </dgm:pt>
  </dgm:ptLst>
  <dgm:cxnLst>
    <dgm:cxn modelId="{BA56060E-A4CE-45CE-88A6-4EBA66C7B976}" srcId="{4280B9C6-CC87-4C05-B6A5-6A5F43615EBC}" destId="{EA27C1C3-F023-4A37-BB08-2AA8C524B1EB}" srcOrd="0" destOrd="0" parTransId="{0A593B41-3365-474F-AC45-80FE295EF9EA}" sibTransId="{87474E24-701E-45D1-ABED-985E4E178611}"/>
    <dgm:cxn modelId="{218C6136-C098-4889-BFEB-A971DE2C87F9}" type="presOf" srcId="{78CB861F-9E42-4AB9-A0DB-E46EB181FAFE}" destId="{FAE33C22-7F7F-411C-BDDA-AB5FD53E93B7}" srcOrd="0" destOrd="0" presId="urn:microsoft.com/office/officeart/2005/8/layout/hProcess10"/>
    <dgm:cxn modelId="{94FCF665-BEA8-4FB1-988F-32E9BB219147}" type="presOf" srcId="{1470C050-12CC-4AF8-8012-1858C3A0E0B4}" destId="{2126B7CB-2D2C-4519-8310-95E708749367}" srcOrd="1" destOrd="0" presId="urn:microsoft.com/office/officeart/2005/8/layout/hProcess10"/>
    <dgm:cxn modelId="{CE52ED4A-8122-4F00-A1C3-DFF771D4659B}" type="presOf" srcId="{87474E24-701E-45D1-ABED-985E4E178611}" destId="{EE3DDEF4-DA48-4E4B-A837-61E755184069}" srcOrd="0" destOrd="0" presId="urn:microsoft.com/office/officeart/2005/8/layout/hProcess10"/>
    <dgm:cxn modelId="{ED84DF50-FD08-448E-8E8F-6559A390556B}" type="presOf" srcId="{4280B9C6-CC87-4C05-B6A5-6A5F43615EBC}" destId="{1F5A9395-9252-48EE-B8AC-FD4B57EA2C36}" srcOrd="0" destOrd="0" presId="urn:microsoft.com/office/officeart/2005/8/layout/hProcess10"/>
    <dgm:cxn modelId="{E42C2B51-3A0B-4A4C-9516-11EA3D7CF912}" srcId="{4280B9C6-CC87-4C05-B6A5-6A5F43615EBC}" destId="{54D95923-B3E4-40A0-A792-1D7EFE044CD0}" srcOrd="2" destOrd="0" parTransId="{56CDF114-2AF5-4DDF-86D0-2005EE591EAA}" sibTransId="{042D586D-1743-42CF-8010-E8668B98CD37}"/>
    <dgm:cxn modelId="{50240682-C148-40D2-AC4D-C639ECB75C62}" type="presOf" srcId="{1470C050-12CC-4AF8-8012-1858C3A0E0B4}" destId="{D59B0AFE-B02C-4101-9D8C-157884ABA67E}" srcOrd="0" destOrd="0" presId="urn:microsoft.com/office/officeart/2005/8/layout/hProcess10"/>
    <dgm:cxn modelId="{11398FB7-BC06-46E9-B440-A43EED5ED81D}" type="presOf" srcId="{54D95923-B3E4-40A0-A792-1D7EFE044CD0}" destId="{991AEA92-F3E8-437E-B7B6-AB880181EA28}" srcOrd="0" destOrd="0" presId="urn:microsoft.com/office/officeart/2005/8/layout/hProcess10"/>
    <dgm:cxn modelId="{F63AC7D7-9FAE-4E51-B400-75255E92CA64}" type="presOf" srcId="{EA27C1C3-F023-4A37-BB08-2AA8C524B1EB}" destId="{A60F6EBF-DD2E-4E45-8666-D2265629123B}" srcOrd="0" destOrd="0" presId="urn:microsoft.com/office/officeart/2005/8/layout/hProcess10"/>
    <dgm:cxn modelId="{29A75FE0-335E-4FDA-A924-E64FF0CBE63A}" srcId="{4280B9C6-CC87-4C05-B6A5-6A5F43615EBC}" destId="{78CB861F-9E42-4AB9-A0DB-E46EB181FAFE}" srcOrd="1" destOrd="0" parTransId="{3BBC1743-A62A-4EA0-B6CF-BDA225E1A166}" sibTransId="{1470C050-12CC-4AF8-8012-1858C3A0E0B4}"/>
    <dgm:cxn modelId="{8B4DD1FC-9873-4CAA-8F06-68DDA2495F97}" type="presOf" srcId="{87474E24-701E-45D1-ABED-985E4E178611}" destId="{E876BEA5-2AF9-40CB-A6CD-5240F9D000BF}" srcOrd="1" destOrd="0" presId="urn:microsoft.com/office/officeart/2005/8/layout/hProcess10"/>
    <dgm:cxn modelId="{98E81B0F-B05E-4FBA-9C6E-D4DC39C0ADB1}" type="presParOf" srcId="{1F5A9395-9252-48EE-B8AC-FD4B57EA2C36}" destId="{73C61BBC-ECA3-421A-9B54-3E70E0B4B7D3}" srcOrd="0" destOrd="0" presId="urn:microsoft.com/office/officeart/2005/8/layout/hProcess10"/>
    <dgm:cxn modelId="{43ECD58B-2BDC-48E7-92E4-BD81F2A0C527}" type="presParOf" srcId="{73C61BBC-ECA3-421A-9B54-3E70E0B4B7D3}" destId="{D88576B8-DC1C-455B-A745-F99062C76CFC}" srcOrd="0" destOrd="0" presId="urn:microsoft.com/office/officeart/2005/8/layout/hProcess10"/>
    <dgm:cxn modelId="{2ECE9080-468C-4BD9-88E3-29DE232AD304}" type="presParOf" srcId="{73C61BBC-ECA3-421A-9B54-3E70E0B4B7D3}" destId="{A60F6EBF-DD2E-4E45-8666-D2265629123B}" srcOrd="1" destOrd="0" presId="urn:microsoft.com/office/officeart/2005/8/layout/hProcess10"/>
    <dgm:cxn modelId="{E826FF06-506D-4D13-BC03-E556A4F9CF40}" type="presParOf" srcId="{1F5A9395-9252-48EE-B8AC-FD4B57EA2C36}" destId="{EE3DDEF4-DA48-4E4B-A837-61E755184069}" srcOrd="1" destOrd="0" presId="urn:microsoft.com/office/officeart/2005/8/layout/hProcess10"/>
    <dgm:cxn modelId="{9D9B568E-C427-4D6B-84DF-AB7DA8696F2D}" type="presParOf" srcId="{EE3DDEF4-DA48-4E4B-A837-61E755184069}" destId="{E876BEA5-2AF9-40CB-A6CD-5240F9D000BF}" srcOrd="0" destOrd="0" presId="urn:microsoft.com/office/officeart/2005/8/layout/hProcess10"/>
    <dgm:cxn modelId="{02433F8A-08CA-46C3-B69D-DF6D6827897B}" type="presParOf" srcId="{1F5A9395-9252-48EE-B8AC-FD4B57EA2C36}" destId="{D4408B78-F41C-4C7F-B0B9-13E44133DD3C}" srcOrd="2" destOrd="0" presId="urn:microsoft.com/office/officeart/2005/8/layout/hProcess10"/>
    <dgm:cxn modelId="{762C1AA2-A028-4054-BA11-D9F65C64FE4A}" type="presParOf" srcId="{D4408B78-F41C-4C7F-B0B9-13E44133DD3C}" destId="{7F6648C9-2EA6-41D4-8CD8-31EAA3D66199}" srcOrd="0" destOrd="0" presId="urn:microsoft.com/office/officeart/2005/8/layout/hProcess10"/>
    <dgm:cxn modelId="{7E9833BE-D6D1-4C20-BBB4-D346983F9C9E}" type="presParOf" srcId="{D4408B78-F41C-4C7F-B0B9-13E44133DD3C}" destId="{FAE33C22-7F7F-411C-BDDA-AB5FD53E93B7}" srcOrd="1" destOrd="0" presId="urn:microsoft.com/office/officeart/2005/8/layout/hProcess10"/>
    <dgm:cxn modelId="{63BE8E50-291C-457E-8B27-0EA9AF7791D6}" type="presParOf" srcId="{1F5A9395-9252-48EE-B8AC-FD4B57EA2C36}" destId="{D59B0AFE-B02C-4101-9D8C-157884ABA67E}" srcOrd="3" destOrd="0" presId="urn:microsoft.com/office/officeart/2005/8/layout/hProcess10"/>
    <dgm:cxn modelId="{DC33C558-8DAA-44A8-A177-F7D80ECA85FA}" type="presParOf" srcId="{D59B0AFE-B02C-4101-9D8C-157884ABA67E}" destId="{2126B7CB-2D2C-4519-8310-95E708749367}" srcOrd="0" destOrd="0" presId="urn:microsoft.com/office/officeart/2005/8/layout/hProcess10"/>
    <dgm:cxn modelId="{8B18C9E1-77E5-4B1D-84A7-D4E732917588}" type="presParOf" srcId="{1F5A9395-9252-48EE-B8AC-FD4B57EA2C36}" destId="{B541EF03-EB72-4346-BEC3-73AEEE141192}" srcOrd="4" destOrd="0" presId="urn:microsoft.com/office/officeart/2005/8/layout/hProcess10"/>
    <dgm:cxn modelId="{F94C0DC3-BB65-411A-B63A-215FF2DC8BB7}" type="presParOf" srcId="{B541EF03-EB72-4346-BEC3-73AEEE141192}" destId="{8EFDE67C-7DEC-487A-A4F6-7B46070B77A7}" srcOrd="0" destOrd="0" presId="urn:microsoft.com/office/officeart/2005/8/layout/hProcess10"/>
    <dgm:cxn modelId="{9585335C-C72E-4EFD-BC40-A13E4E050891}" type="presParOf" srcId="{B541EF03-EB72-4346-BEC3-73AEEE141192}" destId="{991AEA92-F3E8-437E-B7B6-AB880181EA2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a:t>
          </a:r>
        </a:p>
        <a:p>
          <a:pPr marL="228600" lvl="1" indent="-228600" algn="l" defTabSz="1066800">
            <a:lnSpc>
              <a:spcPct val="90000"/>
            </a:lnSpc>
            <a:spcBef>
              <a:spcPct val="0"/>
            </a:spcBef>
            <a:spcAft>
              <a:spcPct val="15000"/>
            </a:spcAft>
            <a:buChar char="•"/>
          </a:pPr>
          <a:r>
            <a:rPr lang="en-US" sz="2400" kern="1200" dirty="0">
              <a:solidFill>
                <a:srgbClr val="012B5D"/>
              </a:solidFill>
            </a:rPr>
            <a:t>Meeting with schools to educate children about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Attending a community fair and promoting your program.</a:t>
          </a:r>
        </a:p>
        <a:p>
          <a:pPr marL="228600" lvl="1" indent="-228600" algn="l" defTabSz="1066800">
            <a:lnSpc>
              <a:spcPct val="90000"/>
            </a:lnSpc>
            <a:spcBef>
              <a:spcPct val="0"/>
            </a:spcBef>
            <a:spcAft>
              <a:spcPct val="15000"/>
            </a:spcAft>
            <a:buChar char="•"/>
          </a:pPr>
          <a:r>
            <a:rPr lang="en-US" sz="2400" kern="1200" dirty="0">
              <a:solidFill>
                <a:srgbClr val="012B5D"/>
              </a:solidFill>
            </a:rPr>
            <a:t>Hosting an event / fundraiser for a charity.</a:t>
          </a:r>
        </a:p>
        <a:p>
          <a:pPr marL="228600" lvl="1" indent="-228600" algn="l" defTabSz="1066800">
            <a:lnSpc>
              <a:spcPct val="90000"/>
            </a:lnSpc>
            <a:spcBef>
              <a:spcPct val="0"/>
            </a:spcBef>
            <a:spcAft>
              <a:spcPct val="15000"/>
            </a:spcAft>
            <a:buChar char="•"/>
          </a:pPr>
          <a:r>
            <a:rPr lang="en-US" sz="2400" kern="1200" dirty="0">
              <a:solidFill>
                <a:srgbClr val="012B5D"/>
              </a:solidFill>
            </a:rPr>
            <a:t>Child Abuse Awareness month activity.</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Billboards</a:t>
          </a:r>
        </a:p>
        <a:p>
          <a:pPr marL="228600" lvl="1" indent="-228600" algn="l" defTabSz="1066800">
            <a:lnSpc>
              <a:spcPct val="90000"/>
            </a:lnSpc>
            <a:spcBef>
              <a:spcPct val="0"/>
            </a:spcBef>
            <a:spcAft>
              <a:spcPct val="15000"/>
            </a:spcAft>
            <a:buChar char="•"/>
          </a:pPr>
          <a:r>
            <a:rPr lang="en-US" sz="2400" kern="1200" dirty="0">
              <a:solidFill>
                <a:srgbClr val="012B5D"/>
              </a:solidFill>
            </a:rPr>
            <a:t>Newspaper Articles</a:t>
          </a:r>
        </a:p>
        <a:p>
          <a:pPr marL="228600" lvl="1" indent="-228600" algn="l" defTabSz="1066800">
            <a:lnSpc>
              <a:spcPct val="90000"/>
            </a:lnSpc>
            <a:spcBef>
              <a:spcPct val="0"/>
            </a:spcBef>
            <a:spcAft>
              <a:spcPct val="15000"/>
            </a:spcAft>
            <a:buChar char="•"/>
          </a:pPr>
          <a:r>
            <a:rPr lang="en-US" sz="2400" kern="1200" dirty="0">
              <a:solidFill>
                <a:srgbClr val="012B5D"/>
              </a:solidFill>
            </a:rPr>
            <a:t>Television Ads</a:t>
          </a:r>
        </a:p>
        <a:p>
          <a:pPr marL="228600" lvl="1" indent="-228600" algn="l" defTabSz="1066800">
            <a:lnSpc>
              <a:spcPct val="90000"/>
            </a:lnSpc>
            <a:spcBef>
              <a:spcPct val="0"/>
            </a:spcBef>
            <a:spcAft>
              <a:spcPct val="15000"/>
            </a:spcAft>
            <a:buChar char="•"/>
          </a:pPr>
          <a:r>
            <a:rPr lang="en-US" sz="2400" kern="1200" dirty="0">
              <a:solidFill>
                <a:srgbClr val="012B5D"/>
              </a:solidFill>
            </a:rPr>
            <a:t>Radio Ads</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E45-8E6E-4E3F-9D3A-664AEEB0A0C3}">
      <dsp:nvSpPr>
        <dsp:cNvPr id="0" name=""/>
        <dsp:cNvSpPr/>
      </dsp:nvSpPr>
      <dsp:spPr>
        <a:xfrm>
          <a:off x="0" y="0"/>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To Include (varies by platform):</a:t>
          </a:r>
        </a:p>
        <a:p>
          <a:pPr marL="228600" lvl="1" indent="-228600" algn="l" defTabSz="1066800">
            <a:lnSpc>
              <a:spcPct val="90000"/>
            </a:lnSpc>
            <a:spcBef>
              <a:spcPct val="0"/>
            </a:spcBef>
            <a:spcAft>
              <a:spcPct val="15000"/>
            </a:spcAft>
            <a:buChar char="•"/>
          </a:pPr>
          <a:r>
            <a:rPr lang="en-US" sz="2400" kern="1200" dirty="0">
              <a:solidFill>
                <a:srgbClr val="012B5D"/>
              </a:solidFill>
            </a:rPr>
            <a:t>Engagement (views, likes, reactions) to a post.</a:t>
          </a:r>
        </a:p>
        <a:p>
          <a:pPr marL="228600" lvl="1" indent="-228600" algn="l" defTabSz="1066800">
            <a:lnSpc>
              <a:spcPct val="90000"/>
            </a:lnSpc>
            <a:spcBef>
              <a:spcPct val="0"/>
            </a:spcBef>
            <a:spcAft>
              <a:spcPct val="15000"/>
            </a:spcAft>
            <a:buChar char="•"/>
          </a:pPr>
          <a:r>
            <a:rPr lang="en-US" sz="2400" kern="1200" dirty="0">
              <a:solidFill>
                <a:srgbClr val="012B5D"/>
              </a:solidFill>
            </a:rPr>
            <a:t>Number of times a post / email was opened, or links were clicked.</a:t>
          </a:r>
        </a:p>
        <a:p>
          <a:pPr marL="228600" lvl="1" indent="-228600" algn="l" defTabSz="1066800">
            <a:lnSpc>
              <a:spcPct val="90000"/>
            </a:lnSpc>
            <a:spcBef>
              <a:spcPct val="0"/>
            </a:spcBef>
            <a:spcAft>
              <a:spcPct val="15000"/>
            </a:spcAft>
            <a:buChar char="•"/>
          </a:pPr>
          <a:r>
            <a:rPr lang="en-US" sz="2400" kern="1200" dirty="0">
              <a:solidFill>
                <a:srgbClr val="012B5D"/>
              </a:solidFill>
            </a:rPr>
            <a:t>Screenshots of the post’s analytics page.</a:t>
          </a:r>
        </a:p>
      </dsp:txBody>
      <dsp:txXfrm>
        <a:off x="2468101" y="0"/>
        <a:ext cx="8731083" cy="2282646"/>
      </dsp:txXfrm>
    </dsp:sp>
    <dsp:sp modelId="{FD77AB15-6DCE-463B-9871-C2F690276BFB}">
      <dsp:nvSpPr>
        <dsp:cNvPr id="0" name=""/>
        <dsp:cNvSpPr/>
      </dsp:nvSpPr>
      <dsp:spPr>
        <a:xfrm>
          <a:off x="440623" y="228264"/>
          <a:ext cx="1815119" cy="1826117"/>
        </a:xfrm>
        <a:prstGeom prst="roundRect">
          <a:avLst>
            <a:gd name="adj" fmla="val 10000"/>
          </a:avLst>
        </a:prstGeom>
        <a:blipFill>
          <a:blip xmlns:r="http://schemas.openxmlformats.org/officeDocument/2006/relationships" r:embed="rId1">
            <a:alphaModFix/>
            <a:extLst>
              <a:ext uri="{96DAC541-7B7A-43D3-8B79-37D633B846F1}">
                <asvg:svgBlip xmlns:asvg="http://schemas.microsoft.com/office/drawing/2016/SVG/main" r:embed="rId2"/>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B1ECE-4D64-4787-99C8-625F83A2D5EC}">
      <dsp:nvSpPr>
        <dsp:cNvPr id="0" name=""/>
        <dsp:cNvSpPr/>
      </dsp:nvSpPr>
      <dsp:spPr>
        <a:xfrm>
          <a:off x="0" y="2510911"/>
          <a:ext cx="11199185" cy="22826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2B5D"/>
              </a:solidFill>
            </a:rPr>
            <a:t>What Not To Include:</a:t>
          </a:r>
        </a:p>
        <a:p>
          <a:pPr marL="228600" lvl="1" indent="-228600" algn="l" defTabSz="1066800">
            <a:lnSpc>
              <a:spcPct val="90000"/>
            </a:lnSpc>
            <a:spcBef>
              <a:spcPct val="0"/>
            </a:spcBef>
            <a:spcAft>
              <a:spcPct val="15000"/>
            </a:spcAft>
            <a:buChar char="•"/>
          </a:pPr>
          <a:r>
            <a:rPr lang="en-US" sz="2400" kern="1200" dirty="0">
              <a:solidFill>
                <a:srgbClr val="012B5D"/>
              </a:solidFill>
            </a:rPr>
            <a:t>Public reach, these numbers can be forged.</a:t>
          </a:r>
        </a:p>
        <a:p>
          <a:pPr marL="228600" lvl="1" indent="-228600" algn="l" defTabSz="1066800">
            <a:lnSpc>
              <a:spcPct val="90000"/>
            </a:lnSpc>
            <a:spcBef>
              <a:spcPct val="0"/>
            </a:spcBef>
            <a:spcAft>
              <a:spcPct val="15000"/>
            </a:spcAft>
            <a:buChar char="•"/>
          </a:pPr>
          <a:r>
            <a:rPr lang="en-US" sz="2400" kern="1200" dirty="0">
              <a:solidFill>
                <a:srgbClr val="012B5D"/>
              </a:solidFill>
            </a:rPr>
            <a:t>Impressions, these aren’t the same as views.</a:t>
          </a:r>
        </a:p>
        <a:p>
          <a:pPr marL="228600" lvl="1" indent="-228600" algn="l" defTabSz="1066800">
            <a:lnSpc>
              <a:spcPct val="90000"/>
            </a:lnSpc>
            <a:spcBef>
              <a:spcPct val="0"/>
            </a:spcBef>
            <a:spcAft>
              <a:spcPct val="15000"/>
            </a:spcAft>
            <a:buChar char="•"/>
          </a:pPr>
          <a:r>
            <a:rPr lang="en-US" sz="2400" kern="1200" dirty="0">
              <a:solidFill>
                <a:srgbClr val="012B5D"/>
              </a:solidFill>
            </a:rPr>
            <a:t>Flyers for the event or social media post itself; we need the analytics page.</a:t>
          </a:r>
        </a:p>
      </dsp:txBody>
      <dsp:txXfrm>
        <a:off x="2468101" y="2510911"/>
        <a:ext cx="8731083" cy="2282646"/>
      </dsp:txXfrm>
    </dsp:sp>
    <dsp:sp modelId="{C187A6C9-5B6F-4BC9-8CCA-0D18ABF8A4B0}">
      <dsp:nvSpPr>
        <dsp:cNvPr id="0" name=""/>
        <dsp:cNvSpPr/>
      </dsp:nvSpPr>
      <dsp:spPr>
        <a:xfrm>
          <a:off x="307140" y="2748471"/>
          <a:ext cx="1982367" cy="1826117"/>
        </a:xfrm>
        <a:prstGeom prst="roundRect">
          <a:avLst>
            <a:gd name="adj" fmla="val 10000"/>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t="-2000" b="-2000"/>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76B8-DC1C-455B-A745-F99062C76CFC}">
      <dsp:nvSpPr>
        <dsp:cNvPr id="0" name=""/>
        <dsp:cNvSpPr/>
      </dsp:nvSpPr>
      <dsp:spPr>
        <a:xfrm>
          <a:off x="5724"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A60F6EBF-DD2E-4E45-8666-D2265629123B}">
      <dsp:nvSpPr>
        <dsp:cNvPr id="0" name=""/>
        <dsp:cNvSpPr/>
      </dsp:nvSpPr>
      <dsp:spPr>
        <a:xfrm>
          <a:off x="291868"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Ami Landers: alanders@auburn.edu or (334) 201-4543</a:t>
          </a:r>
        </a:p>
      </dsp:txBody>
      <dsp:txXfrm>
        <a:off x="339605" y="300073"/>
        <a:ext cx="2601436" cy="1534397"/>
      </dsp:txXfrm>
    </dsp:sp>
    <dsp:sp modelId="{EE3DDEF4-DA48-4E4B-A837-61E755184069}">
      <dsp:nvSpPr>
        <dsp:cNvPr id="0" name=""/>
        <dsp:cNvSpPr/>
      </dsp:nvSpPr>
      <dsp:spPr>
        <a:xfrm>
          <a:off x="3222119"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22119" y="620526"/>
        <a:ext cx="363639" cy="388817"/>
      </dsp:txXfrm>
    </dsp:sp>
    <dsp:sp modelId="{7F6648C9-2EA6-41D4-8CD8-31EAA3D66199}">
      <dsp:nvSpPr>
        <dsp:cNvPr id="0" name=""/>
        <dsp:cNvSpPr/>
      </dsp:nvSpPr>
      <dsp:spPr>
        <a:xfrm>
          <a:off x="4186876"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FAE33C22-7F7F-411C-BDDA-AB5FD53E93B7}">
      <dsp:nvSpPr>
        <dsp:cNvPr id="0" name=""/>
        <dsp:cNvSpPr/>
      </dsp:nvSpPr>
      <dsp:spPr>
        <a:xfrm>
          <a:off x="4473020"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CTF Evaluation: ctfeval@auburn.edu   or (334) 844-8751 </a:t>
          </a:r>
        </a:p>
      </dsp:txBody>
      <dsp:txXfrm>
        <a:off x="4520757" y="300073"/>
        <a:ext cx="2601436" cy="1534397"/>
      </dsp:txXfrm>
    </dsp:sp>
    <dsp:sp modelId="{D59B0AFE-B02C-4101-9D8C-157884ABA67E}">
      <dsp:nvSpPr>
        <dsp:cNvPr id="0" name=""/>
        <dsp:cNvSpPr/>
      </dsp:nvSpPr>
      <dsp:spPr>
        <a:xfrm>
          <a:off x="7403271" y="490920"/>
          <a:ext cx="519484" cy="64802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03271" y="620526"/>
        <a:ext cx="363639" cy="388817"/>
      </dsp:txXfrm>
    </dsp:sp>
    <dsp:sp modelId="{8EFDE67C-7DEC-487A-A4F6-7B46070B77A7}">
      <dsp:nvSpPr>
        <dsp:cNvPr id="0" name=""/>
        <dsp:cNvSpPr/>
      </dsp:nvSpPr>
      <dsp:spPr>
        <a:xfrm>
          <a:off x="8368028" y="0"/>
          <a:ext cx="2696910" cy="1629871"/>
        </a:xfrm>
        <a:prstGeom prst="roundRect">
          <a:avLst>
            <a:gd name="adj" fmla="val 10000"/>
          </a:avLst>
        </a:prstGeom>
        <a:solidFill>
          <a:srgbClr val="11365E"/>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991AEA92-F3E8-437E-B7B6-AB880181EA28}">
      <dsp:nvSpPr>
        <dsp:cNvPr id="0" name=""/>
        <dsp:cNvSpPr/>
      </dsp:nvSpPr>
      <dsp:spPr>
        <a:xfrm>
          <a:off x="8654173" y="252336"/>
          <a:ext cx="2696910" cy="1629871"/>
        </a:xfrm>
        <a:prstGeom prst="roundRect">
          <a:avLst>
            <a:gd name="adj" fmla="val 10000"/>
          </a:avLst>
        </a:prstGeom>
        <a:solidFill>
          <a:srgbClr val="ED7D3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1800"/>
            </a:spcAft>
            <a:buNone/>
          </a:pPr>
          <a:r>
            <a:rPr lang="en-US" sz="2000" b="1" kern="1200" dirty="0"/>
            <a:t>Donna Roland: rolandj@auburn.edu </a:t>
          </a:r>
        </a:p>
        <a:p>
          <a:pPr marL="0" lvl="0" indent="0" algn="ctr" defTabSz="889000">
            <a:lnSpc>
              <a:spcPct val="90000"/>
            </a:lnSpc>
            <a:spcBef>
              <a:spcPct val="0"/>
            </a:spcBef>
            <a:spcAft>
              <a:spcPts val="1800"/>
            </a:spcAft>
            <a:buNone/>
          </a:pPr>
          <a:r>
            <a:rPr lang="en-US" sz="2000" b="1" kern="1200" dirty="0"/>
            <a:t>Addison Braddock: addison@auburn.edu</a:t>
          </a:r>
        </a:p>
      </dsp:txBody>
      <dsp:txXfrm>
        <a:off x="8701910" y="300073"/>
        <a:ext cx="2601436" cy="153439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7421-48CB-C54E-8F63-EFB940B4793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5C034-6B00-0644-B809-8F45D90094E9}" type="slidenum">
              <a:rPr lang="en-US" smtClean="0"/>
              <a:t>‹#›</a:t>
            </a:fld>
            <a:endParaRPr lang="en-US"/>
          </a:p>
        </p:txBody>
      </p:sp>
    </p:spTree>
    <p:extLst>
      <p:ext uri="{BB962C8B-B14F-4D97-AF65-F5344CB8AC3E}">
        <p14:creationId xmlns:p14="http://schemas.microsoft.com/office/powerpoint/2010/main" val="24385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a:t>
            </a:fld>
            <a:endParaRPr lang="en-US"/>
          </a:p>
        </p:txBody>
      </p:sp>
    </p:spTree>
    <p:extLst>
      <p:ext uri="{BB962C8B-B14F-4D97-AF65-F5344CB8AC3E}">
        <p14:creationId xmlns:p14="http://schemas.microsoft.com/office/powerpoint/2010/main" val="2652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10</a:t>
            </a:fld>
            <a:endParaRPr lang="en-US"/>
          </a:p>
        </p:txBody>
      </p:sp>
    </p:spTree>
    <p:extLst>
      <p:ext uri="{BB962C8B-B14F-4D97-AF65-F5344CB8AC3E}">
        <p14:creationId xmlns:p14="http://schemas.microsoft.com/office/powerpoint/2010/main" val="244877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Help Center.  Here, you can find our team’s contact information, watch video tutorials or read detailed guides explaining elements of the CTF Portal, or access a dictionary to know how we define certain terms used in our reports.</a:t>
            </a:r>
          </a:p>
        </p:txBody>
      </p:sp>
      <p:sp>
        <p:nvSpPr>
          <p:cNvPr id="4" name="Slide Number Placeholder 3"/>
          <p:cNvSpPr>
            <a:spLocks noGrp="1"/>
          </p:cNvSpPr>
          <p:nvPr>
            <p:ph type="sldNum" sz="quarter" idx="5"/>
          </p:nvPr>
        </p:nvSpPr>
        <p:spPr/>
        <p:txBody>
          <a:bodyPr/>
          <a:lstStyle/>
          <a:p>
            <a:fld id="{B795C034-6B00-0644-B809-8F45D90094E9}" type="slidenum">
              <a:rPr lang="en-US" smtClean="0"/>
              <a:t>11</a:t>
            </a:fld>
            <a:endParaRPr lang="en-US"/>
          </a:p>
        </p:txBody>
      </p:sp>
    </p:spTree>
    <p:extLst>
      <p:ext uri="{BB962C8B-B14F-4D97-AF65-F5344CB8AC3E}">
        <p14:creationId xmlns:p14="http://schemas.microsoft.com/office/powerpoint/2010/main" val="72228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access the Portal, please let us know. We can identify the users who have accessed it this year and those who have not. (Do not mention, but there are currently 73 users who have not accessed the Portal this project year</a:t>
            </a: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80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CBCAP programs: enter your CBCAP specific information in the direct service category </a:t>
            </a:r>
            <a:r>
              <a:rPr lang="en-US" b="1" i="1" u="sng" dirty="0"/>
              <a:t>instead of </a:t>
            </a:r>
            <a:r>
              <a:rPr lang="en-US" dirty="0"/>
              <a:t>the TDSS. This is not an extra step, just a different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6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grantee home page.  Here you can see all the programs you have access to, the surveys sent in, a calendar providing upcoming events or monthly reminders, and your target completion trackers.</a:t>
            </a:r>
          </a:p>
          <a:p>
            <a:endParaRPr lang="en-US" dirty="0"/>
          </a:p>
          <a:p>
            <a:r>
              <a:rPr lang="en-US" dirty="0"/>
              <a:t>On the left slide of the screen is the menu bar, that you will use to navigate to each page within the portal.  </a:t>
            </a:r>
          </a:p>
          <a:p>
            <a:r>
              <a:rPr lang="en-US" dirty="0"/>
              <a:t>In the top right of the screen, you have three icons:</a:t>
            </a:r>
          </a:p>
          <a:p>
            <a:pPr marL="685800" lvl="1" indent="-228600">
              <a:buFont typeface="+mj-lt"/>
              <a:buAutoNum type="arabicPeriod"/>
            </a:pPr>
            <a:r>
              <a:rPr lang="en-US" dirty="0"/>
              <a:t>The quote bubble takes you to the team page of our CTF Evaluation website. (Contact Information)</a:t>
            </a:r>
          </a:p>
          <a:p>
            <a:pPr marL="685800" lvl="1" indent="-228600">
              <a:buFont typeface="+mj-lt"/>
              <a:buAutoNum type="arabicPeriod"/>
            </a:pPr>
            <a:r>
              <a:rPr lang="en-US" dirty="0"/>
              <a:t>The four boundaries will make the page full screen.</a:t>
            </a:r>
          </a:p>
          <a:p>
            <a:pPr marL="685800" lvl="1" indent="-228600">
              <a:buFont typeface="+mj-lt"/>
              <a:buAutoNum type="arabicPeriod"/>
            </a:pPr>
            <a:r>
              <a:rPr lang="en-US" dirty="0"/>
              <a:t>The human icon navigates you to your Portal account settings and permissions.  Can upload a photo of yourself for the Portal,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68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dirty="0"/>
              <a:t>No more “5</a:t>
            </a:r>
            <a:r>
              <a:rPr lang="en-US" baseline="30000" dirty="0"/>
              <a:t>th</a:t>
            </a:r>
            <a:r>
              <a:rPr lang="en-US" dirty="0"/>
              <a:t> of the month for the previous month” deadline. If you cannot add a presentation report by the last day of the month, do not worry. Simply add it for the following month. Simply note that in the “comment section: if you’d like to be specific.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51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5C034-6B00-0644-B809-8F45D90094E9}" type="slidenum">
              <a:rPr lang="en-US" smtClean="0"/>
              <a:t>6</a:t>
            </a:fld>
            <a:endParaRPr lang="en-US"/>
          </a:p>
        </p:txBody>
      </p:sp>
    </p:spTree>
    <p:extLst>
      <p:ext uri="{BB962C8B-B14F-4D97-AF65-F5344CB8AC3E}">
        <p14:creationId xmlns:p14="http://schemas.microsoft.com/office/powerpoint/2010/main" val="100829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7</a:t>
            </a:fld>
            <a:endParaRPr lang="en-US"/>
          </a:p>
        </p:txBody>
      </p:sp>
    </p:spTree>
    <p:extLst>
      <p:ext uri="{BB962C8B-B14F-4D97-AF65-F5344CB8AC3E}">
        <p14:creationId xmlns:p14="http://schemas.microsoft.com/office/powerpoint/2010/main" val="3652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17FC-9000-032C-9DF7-F67B6EF20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8C53B-1B2C-4F17-2B7B-2C961CA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D9688-E08F-2945-206E-8ABBC9F8E9E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3416535-ABE6-D440-33E4-D4A4D7B4285A}"/>
              </a:ext>
            </a:extLst>
          </p:cNvPr>
          <p:cNvSpPr>
            <a:spLocks noGrp="1"/>
          </p:cNvSpPr>
          <p:nvPr>
            <p:ph type="sldNum" sz="quarter" idx="5"/>
          </p:nvPr>
        </p:nvSpPr>
        <p:spPr/>
        <p:txBody>
          <a:bodyPr/>
          <a:lstStyle/>
          <a:p>
            <a:fld id="{B795C034-6B00-0644-B809-8F45D90094E9}" type="slidenum">
              <a:rPr lang="en-US" smtClean="0"/>
              <a:t>8</a:t>
            </a:fld>
            <a:endParaRPr lang="en-US"/>
          </a:p>
        </p:txBody>
      </p:sp>
    </p:spTree>
    <p:extLst>
      <p:ext uri="{BB962C8B-B14F-4D97-AF65-F5344CB8AC3E}">
        <p14:creationId xmlns:p14="http://schemas.microsoft.com/office/powerpoint/2010/main" val="38004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4D5-1B1B-660C-7C7E-0EEA9E21B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9E6C-DB13-A298-5CCA-B7C2BDD6D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1AD07-2C7F-3B3C-F922-60DF0C1DCAD9}"/>
              </a:ext>
            </a:extLst>
          </p:cNvPr>
          <p:cNvSpPr>
            <a:spLocks noGrp="1"/>
          </p:cNvSpPr>
          <p:nvPr>
            <p:ph type="body" idx="1"/>
          </p:nvPr>
        </p:nvSpPr>
        <p:spPr/>
        <p:txBody>
          <a:bodyPr/>
          <a:lstStyle/>
          <a:p>
            <a:pPr marL="0" indent="0">
              <a:buFont typeface="Courier New" panose="02070309020205020404" pitchFamily="49" charset="0"/>
              <a:buNone/>
            </a:pPr>
            <a:r>
              <a:rPr lang="en-US" dirty="0"/>
              <a:t>These are the 8 different social media platforms you can use for the presentation reports.  The “X” signify stats that should not be reported.  All the dashes “-”, mark different stats that are irrelevant for that particular social media platform.  The “Check marks” represent the analytics that are allowed to included on presentation reports.  The asterisks indicate the preferred stat(s) that should be recorded on presentation reports.</a:t>
            </a:r>
          </a:p>
        </p:txBody>
      </p:sp>
      <p:sp>
        <p:nvSpPr>
          <p:cNvPr id="4" name="Slide Number Placeholder 3">
            <a:extLst>
              <a:ext uri="{FF2B5EF4-FFF2-40B4-BE49-F238E27FC236}">
                <a16:creationId xmlns:a16="http://schemas.microsoft.com/office/drawing/2014/main" id="{86F637D2-EF3A-C4FE-9153-741C8C91E3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5C034-6B00-0644-B809-8F45D9009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97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8179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5158488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993488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682607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22926327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540626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33741629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7B43F-9D06-47B1-B6C5-4F6C84CBFAE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56596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7B43F-9D06-47B1-B6C5-4F6C84CBFAE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21023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7B43F-9D06-47B1-B6C5-4F6C84CBFAE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2494919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556570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F7B43F-9D06-47B1-B6C5-4F6C84CBFAE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422366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4093915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1852089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7B43F-9D06-47B1-B6C5-4F6C84CBFAE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3C534-B52D-476F-AB03-26863A612AE1}" type="slidenum">
              <a:rPr lang="en-US" smtClean="0"/>
              <a:t>‹#›</a:t>
            </a:fld>
            <a:endParaRPr lang="en-US"/>
          </a:p>
        </p:txBody>
      </p:sp>
    </p:spTree>
    <p:extLst>
      <p:ext uri="{BB962C8B-B14F-4D97-AF65-F5344CB8AC3E}">
        <p14:creationId xmlns:p14="http://schemas.microsoft.com/office/powerpoint/2010/main" val="8957834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889339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3947266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8825325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41119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156E9-3DA5-4937-88CE-424F65357E5F}"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1177978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156E9-3DA5-4937-88CE-424F65357E5F}"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256645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156E9-3DA5-4937-88CE-424F65357E5F}"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9316077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3158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346998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156E9-3DA5-4937-88CE-424F65357E5F}"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6082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5774929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156E9-3DA5-4937-88CE-424F65357E5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7387E-B8ED-4D10-8790-B08664F75842}" type="slidenum">
              <a:rPr lang="en-US" smtClean="0"/>
              <a:t>‹#›</a:t>
            </a:fld>
            <a:endParaRPr lang="en-US"/>
          </a:p>
        </p:txBody>
      </p:sp>
    </p:spTree>
    <p:extLst>
      <p:ext uri="{BB962C8B-B14F-4D97-AF65-F5344CB8AC3E}">
        <p14:creationId xmlns:p14="http://schemas.microsoft.com/office/powerpoint/2010/main" val="40190704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5187226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1753945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176067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4727233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D7298-9BAC-4420-AAE2-4A6F608DF1B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1997361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D7298-9BAC-4420-AAE2-4A6F608DF1B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3536944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7298-9BAC-4420-AAE2-4A6F608DF1B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5786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9532065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40782018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8D7298-9BAC-4420-AAE2-4A6F608DF1B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6154709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3597497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7298-9BAC-4420-AAE2-4A6F608DF1B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FEC24-4E1D-4571-A9C9-A4409C2617BD}" type="slidenum">
              <a:rPr lang="en-US" smtClean="0"/>
              <a:t>‹#›</a:t>
            </a:fld>
            <a:endParaRPr lang="en-US"/>
          </a:p>
        </p:txBody>
      </p:sp>
    </p:spTree>
    <p:extLst>
      <p:ext uri="{BB962C8B-B14F-4D97-AF65-F5344CB8AC3E}">
        <p14:creationId xmlns:p14="http://schemas.microsoft.com/office/powerpoint/2010/main" val="290391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76806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426777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CD8C71-9836-4676-80D9-6C4024ADDD8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67860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CD8C71-9836-4676-80D9-6C4024ADDD8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93044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D8C71-9836-4676-80D9-6C4024ADDD8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63227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7723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62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CD8C71-9836-4676-80D9-6C4024ADDD8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359397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74264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D8C71-9836-4676-80D9-6C4024ADDD8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70648-CE9C-4AF7-88DB-0A1630C86150}" type="slidenum">
              <a:rPr lang="en-US" smtClean="0"/>
              <a:t>‹#›</a:t>
            </a:fld>
            <a:endParaRPr lang="en-US"/>
          </a:p>
        </p:txBody>
      </p:sp>
    </p:spTree>
    <p:extLst>
      <p:ext uri="{BB962C8B-B14F-4D97-AF65-F5344CB8AC3E}">
        <p14:creationId xmlns:p14="http://schemas.microsoft.com/office/powerpoint/2010/main" val="1135594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2787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5107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2280889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48678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81017-7C74-44D3-8067-5B33353B49EB}"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215676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E81017-7C74-44D3-8067-5B33353B49EB}"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514459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81017-7C74-44D3-8067-5B33353B49EB}"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9406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69DFA-508B-416D-91C6-FA5FA041F60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875618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4171503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E81017-7C74-44D3-8067-5B33353B49EB}"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584673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397309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81017-7C74-44D3-8067-5B33353B49EB}"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FB833-A2E2-48ED-945A-91102B0369EC}" type="slidenum">
              <a:rPr lang="en-US" smtClean="0"/>
              <a:t>‹#›</a:t>
            </a:fld>
            <a:endParaRPr lang="en-US"/>
          </a:p>
        </p:txBody>
      </p:sp>
    </p:spTree>
    <p:extLst>
      <p:ext uri="{BB962C8B-B14F-4D97-AF65-F5344CB8AC3E}">
        <p14:creationId xmlns:p14="http://schemas.microsoft.com/office/powerpoint/2010/main" val="19485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25993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01149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792218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203466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2FF12-E670-40D1-8D92-635DDB05322D}"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634215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2FF12-E670-40D1-8D92-635DDB05322D}"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378962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206919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2FF12-E670-40D1-8D92-635DDB05322D}"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1465456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54620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52FF12-E670-40D1-8D92-635DDB05322D}"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29877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680092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2FF12-E670-40D1-8D92-635DDB05322D}"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5637-0A5F-49DF-879F-ABFADDBFA6EA}" type="slidenum">
              <a:rPr lang="en-US" smtClean="0"/>
              <a:t>‹#›</a:t>
            </a:fld>
            <a:endParaRPr lang="en-US"/>
          </a:p>
        </p:txBody>
      </p:sp>
    </p:spTree>
    <p:extLst>
      <p:ext uri="{BB962C8B-B14F-4D97-AF65-F5344CB8AC3E}">
        <p14:creationId xmlns:p14="http://schemas.microsoft.com/office/powerpoint/2010/main" val="2239305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05619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410838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690883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550133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8DD9B-1B69-4B1B-9C10-F0005BBCA37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374968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769DFA-508B-416D-91C6-FA5FA041F60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3929202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8DD9B-1B69-4B1B-9C10-F0005BBCA37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600544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8DD9B-1B69-4B1B-9C10-F0005BBCA37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159380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8383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8DD9B-1B69-4B1B-9C10-F0005BBCA3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793390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1331587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8DD9B-1B69-4B1B-9C10-F0005BBCA3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8CBB1-5012-4087-B105-87B6ABECA68F}" type="slidenum">
              <a:rPr lang="en-US" smtClean="0"/>
              <a:t>‹#›</a:t>
            </a:fld>
            <a:endParaRPr lang="en-US"/>
          </a:p>
        </p:txBody>
      </p:sp>
    </p:spTree>
    <p:extLst>
      <p:ext uri="{BB962C8B-B14F-4D97-AF65-F5344CB8AC3E}">
        <p14:creationId xmlns:p14="http://schemas.microsoft.com/office/powerpoint/2010/main" val="2469150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16511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9431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385744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2331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769DFA-508B-416D-91C6-FA5FA041F60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968753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954633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5510A3-3607-478A-8C8D-6CFD9EAC46AA}"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399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510A3-3607-478A-8C8D-6CFD9EAC46A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28598876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510A3-3607-478A-8C8D-6CFD9EAC46A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300279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61019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5510A3-3607-478A-8C8D-6CFD9EAC46A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40696817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1337762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510A3-3607-478A-8C8D-6CFD9EAC46A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5A771-7E0E-4C09-88CF-44E3CBEFA6FA}" type="slidenum">
              <a:rPr lang="en-US" smtClean="0"/>
              <a:t>‹#›</a:t>
            </a:fld>
            <a:endParaRPr lang="en-US"/>
          </a:p>
        </p:txBody>
      </p:sp>
    </p:spTree>
    <p:extLst>
      <p:ext uri="{BB962C8B-B14F-4D97-AF65-F5344CB8AC3E}">
        <p14:creationId xmlns:p14="http://schemas.microsoft.com/office/powerpoint/2010/main" val="6997134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08581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04801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9DFA-508B-416D-91C6-FA5FA041F60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4601958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035759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73272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3916F7-466C-42C0-8626-B1F0DECDD9D5}"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845444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3916F7-466C-42C0-8626-B1F0DECDD9D5}"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3367331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16F7-466C-42C0-8626-B1F0DECDD9D5}"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1567841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811228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916F7-466C-42C0-8626-B1F0DECDD9D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553620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4126610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916F7-466C-42C0-8626-B1F0DECDD9D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1BD18-46D0-450F-BD93-5AE964ADCF5C}" type="slidenum">
              <a:rPr lang="en-US" smtClean="0"/>
              <a:t>‹#›</a:t>
            </a:fld>
            <a:endParaRPr lang="en-US"/>
          </a:p>
        </p:txBody>
      </p:sp>
    </p:spTree>
    <p:extLst>
      <p:ext uri="{BB962C8B-B14F-4D97-AF65-F5344CB8AC3E}">
        <p14:creationId xmlns:p14="http://schemas.microsoft.com/office/powerpoint/2010/main" val="2206006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2363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1205012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0016670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57823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730838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BC4B6-EE54-48B2-AF70-74513112F9C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2600766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BC4B6-EE54-48B2-AF70-74513112F9C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42922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BC4B6-EE54-48B2-AF70-74513112F9C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976937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618435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BC4B6-EE54-48B2-AF70-74513112F9C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588961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3355730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BC4B6-EE54-48B2-AF70-74513112F9C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2F2C2-8BC6-431E-A9A8-E4962E4C8743}" type="slidenum">
              <a:rPr lang="en-US" smtClean="0"/>
              <a:t>‹#›</a:t>
            </a:fld>
            <a:endParaRPr lang="en-US"/>
          </a:p>
        </p:txBody>
      </p:sp>
    </p:spTree>
    <p:extLst>
      <p:ext uri="{BB962C8B-B14F-4D97-AF65-F5344CB8AC3E}">
        <p14:creationId xmlns:p14="http://schemas.microsoft.com/office/powerpoint/2010/main" val="19540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769DFA-508B-416D-91C6-FA5FA041F60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ABAB-FBC2-4CBF-A8B5-BE0A27E7C208}" type="slidenum">
              <a:rPr lang="en-US" smtClean="0"/>
              <a:t>‹#›</a:t>
            </a:fld>
            <a:endParaRPr lang="en-US"/>
          </a:p>
        </p:txBody>
      </p:sp>
    </p:spTree>
    <p:extLst>
      <p:ext uri="{BB962C8B-B14F-4D97-AF65-F5344CB8AC3E}">
        <p14:creationId xmlns:p14="http://schemas.microsoft.com/office/powerpoint/2010/main" val="2453498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896999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873224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29963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3768024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30C895-8949-4FE2-ADF3-E2DD99015AF9}"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07957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30C895-8949-4FE2-ADF3-E2DD99015AF9}"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41257430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0C895-8949-4FE2-ADF3-E2DD99015AF9}"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944237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523920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30C895-8949-4FE2-ADF3-E2DD99015AF9}"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724228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30C895-8949-4FE2-ADF3-E2DD99015AF9}"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DCA01-FDC3-4FC2-B45E-D53252A7C133}" type="slidenum">
              <a:rPr lang="en-US" smtClean="0"/>
              <a:t>‹#›</a:t>
            </a:fld>
            <a:endParaRPr lang="en-US"/>
          </a:p>
        </p:txBody>
      </p:sp>
    </p:spTree>
    <p:extLst>
      <p:ext uri="{BB962C8B-B14F-4D97-AF65-F5344CB8AC3E}">
        <p14:creationId xmlns:p14="http://schemas.microsoft.com/office/powerpoint/2010/main" val="13038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0.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8.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69DFA-508B-416D-91C6-FA5FA041F60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ABAB-FBC2-4CBF-A8B5-BE0A27E7C208}" type="slidenum">
              <a:rPr lang="en-US" smtClean="0"/>
              <a:t>‹#›</a:t>
            </a:fld>
            <a:endParaRPr lang="en-US"/>
          </a:p>
        </p:txBody>
      </p:sp>
    </p:spTree>
    <p:extLst>
      <p:ext uri="{BB962C8B-B14F-4D97-AF65-F5344CB8AC3E}">
        <p14:creationId xmlns:p14="http://schemas.microsoft.com/office/powerpoint/2010/main" val="3629449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7B43F-9D06-47B1-B6C5-4F6C84CBFAE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C534-B52D-476F-AB03-26863A612AE1}" type="slidenum">
              <a:rPr lang="en-US" smtClean="0"/>
              <a:t>‹#›</a:t>
            </a:fld>
            <a:endParaRPr lang="en-US"/>
          </a:p>
        </p:txBody>
      </p:sp>
    </p:spTree>
    <p:extLst>
      <p:ext uri="{BB962C8B-B14F-4D97-AF65-F5344CB8AC3E}">
        <p14:creationId xmlns:p14="http://schemas.microsoft.com/office/powerpoint/2010/main" val="63257625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156E9-3DA5-4937-88CE-424F65357E5F}"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7387E-B8ED-4D10-8790-B08664F75842}" type="slidenum">
              <a:rPr lang="en-US" smtClean="0"/>
              <a:t>‹#›</a:t>
            </a:fld>
            <a:endParaRPr lang="en-US"/>
          </a:p>
        </p:txBody>
      </p:sp>
    </p:spTree>
    <p:extLst>
      <p:ext uri="{BB962C8B-B14F-4D97-AF65-F5344CB8AC3E}">
        <p14:creationId xmlns:p14="http://schemas.microsoft.com/office/powerpoint/2010/main" val="220175358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7298-9BAC-4420-AAE2-4A6F608DF1B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FEC24-4E1D-4571-A9C9-A4409C2617BD}" type="slidenum">
              <a:rPr lang="en-US" smtClean="0"/>
              <a:t>‹#›</a:t>
            </a:fld>
            <a:endParaRPr lang="en-US"/>
          </a:p>
        </p:txBody>
      </p:sp>
    </p:spTree>
    <p:extLst>
      <p:ext uri="{BB962C8B-B14F-4D97-AF65-F5344CB8AC3E}">
        <p14:creationId xmlns:p14="http://schemas.microsoft.com/office/powerpoint/2010/main" val="20007355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8C71-9836-4676-80D9-6C4024ADDD8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70648-CE9C-4AF7-88DB-0A1630C86150}" type="slidenum">
              <a:rPr lang="en-US" smtClean="0"/>
              <a:t>‹#›</a:t>
            </a:fld>
            <a:endParaRPr lang="en-US"/>
          </a:p>
        </p:txBody>
      </p:sp>
    </p:spTree>
    <p:extLst>
      <p:ext uri="{BB962C8B-B14F-4D97-AF65-F5344CB8AC3E}">
        <p14:creationId xmlns:p14="http://schemas.microsoft.com/office/powerpoint/2010/main" val="215541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1017-7C74-44D3-8067-5B33353B49EB}"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B833-A2E2-48ED-945A-91102B0369EC}" type="slidenum">
              <a:rPr lang="en-US" smtClean="0"/>
              <a:t>‹#›</a:t>
            </a:fld>
            <a:endParaRPr lang="en-US"/>
          </a:p>
        </p:txBody>
      </p:sp>
    </p:spTree>
    <p:extLst>
      <p:ext uri="{BB962C8B-B14F-4D97-AF65-F5344CB8AC3E}">
        <p14:creationId xmlns:p14="http://schemas.microsoft.com/office/powerpoint/2010/main" val="86857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2FF12-E670-40D1-8D92-635DDB05322D}"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85637-0A5F-49DF-879F-ABFADDBFA6EA}" type="slidenum">
              <a:rPr lang="en-US" smtClean="0"/>
              <a:t>‹#›</a:t>
            </a:fld>
            <a:endParaRPr lang="en-US"/>
          </a:p>
        </p:txBody>
      </p:sp>
    </p:spTree>
    <p:extLst>
      <p:ext uri="{BB962C8B-B14F-4D97-AF65-F5344CB8AC3E}">
        <p14:creationId xmlns:p14="http://schemas.microsoft.com/office/powerpoint/2010/main" val="39724035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8DD9B-1B69-4B1B-9C10-F0005BBCA37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CBB1-5012-4087-B105-87B6ABECA68F}" type="slidenum">
              <a:rPr lang="en-US" smtClean="0"/>
              <a:t>‹#›</a:t>
            </a:fld>
            <a:endParaRPr lang="en-US"/>
          </a:p>
        </p:txBody>
      </p:sp>
    </p:spTree>
    <p:extLst>
      <p:ext uri="{BB962C8B-B14F-4D97-AF65-F5344CB8AC3E}">
        <p14:creationId xmlns:p14="http://schemas.microsoft.com/office/powerpoint/2010/main" val="3864839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510A3-3607-478A-8C8D-6CFD9EAC46AA}"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A771-7E0E-4C09-88CF-44E3CBEFA6FA}" type="slidenum">
              <a:rPr lang="en-US" smtClean="0"/>
              <a:t>‹#›</a:t>
            </a:fld>
            <a:endParaRPr lang="en-US"/>
          </a:p>
        </p:txBody>
      </p:sp>
    </p:spTree>
    <p:extLst>
      <p:ext uri="{BB962C8B-B14F-4D97-AF65-F5344CB8AC3E}">
        <p14:creationId xmlns:p14="http://schemas.microsoft.com/office/powerpoint/2010/main" val="1467964022"/>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916F7-466C-42C0-8626-B1F0DECDD9D5}"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1BD18-46D0-450F-BD93-5AE964ADCF5C}" type="slidenum">
              <a:rPr lang="en-US" smtClean="0"/>
              <a:t>‹#›</a:t>
            </a:fld>
            <a:endParaRPr lang="en-US"/>
          </a:p>
        </p:txBody>
      </p:sp>
    </p:spTree>
    <p:extLst>
      <p:ext uri="{BB962C8B-B14F-4D97-AF65-F5344CB8AC3E}">
        <p14:creationId xmlns:p14="http://schemas.microsoft.com/office/powerpoint/2010/main" val="13936766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BC4B6-EE54-48B2-AF70-74513112F9C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2F2C2-8BC6-431E-A9A8-E4962E4C8743}" type="slidenum">
              <a:rPr lang="en-US" smtClean="0"/>
              <a:t>‹#›</a:t>
            </a:fld>
            <a:endParaRPr lang="en-US"/>
          </a:p>
        </p:txBody>
      </p:sp>
    </p:spTree>
    <p:extLst>
      <p:ext uri="{BB962C8B-B14F-4D97-AF65-F5344CB8AC3E}">
        <p14:creationId xmlns:p14="http://schemas.microsoft.com/office/powerpoint/2010/main" val="34281088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 y="0"/>
            <a:ext cx="12185904" cy="686143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0C895-8949-4FE2-ADF3-E2DD99015AF9}"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DCA01-FDC3-4FC2-B45E-D53252A7C133}" type="slidenum">
              <a:rPr lang="en-US" smtClean="0"/>
              <a:t>‹#›</a:t>
            </a:fld>
            <a:endParaRPr lang="en-US"/>
          </a:p>
        </p:txBody>
      </p:sp>
    </p:spTree>
    <p:extLst>
      <p:ext uri="{BB962C8B-B14F-4D97-AF65-F5344CB8AC3E}">
        <p14:creationId xmlns:p14="http://schemas.microsoft.com/office/powerpoint/2010/main" val="40630936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sv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69.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6.svg"/><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0520A25-3D26-3936-C7B5-A0FDCE53814F}"/>
              </a:ext>
            </a:extLst>
          </p:cNvPr>
          <p:cNvGrpSpPr/>
          <p:nvPr/>
        </p:nvGrpSpPr>
        <p:grpSpPr>
          <a:xfrm>
            <a:off x="10874188" y="36299"/>
            <a:ext cx="1260987" cy="1467465"/>
            <a:chOff x="893506" y="2296467"/>
            <a:chExt cx="1260987" cy="1467465"/>
          </a:xfrm>
        </p:grpSpPr>
        <p:sp>
          <p:nvSpPr>
            <p:cNvPr id="21" name="Rectangle: Rounded Corners 20">
              <a:extLst>
                <a:ext uri="{FF2B5EF4-FFF2-40B4-BE49-F238E27FC236}">
                  <a16:creationId xmlns:a16="http://schemas.microsoft.com/office/drawing/2014/main" id="{544F3F11-A779-5EFA-DE1C-FCD01E4505B2}"/>
                </a:ext>
              </a:extLst>
            </p:cNvPr>
            <p:cNvSpPr/>
            <p:nvPr/>
          </p:nvSpPr>
          <p:spPr>
            <a:xfrm>
              <a:off x="893506" y="2296467"/>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DDDD00D-CDE9-11AB-3751-CCEF73EDC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399" y="2454899"/>
              <a:ext cx="1219200" cy="1150599"/>
            </a:xfrm>
            <a:prstGeom prst="rect">
              <a:avLst/>
            </a:prstGeom>
          </p:spPr>
        </p:pic>
      </p:grpSp>
      <p:grpSp>
        <p:nvGrpSpPr>
          <p:cNvPr id="23" name="Group 22">
            <a:extLst>
              <a:ext uri="{FF2B5EF4-FFF2-40B4-BE49-F238E27FC236}">
                <a16:creationId xmlns:a16="http://schemas.microsoft.com/office/drawing/2014/main" id="{95100B5B-98E8-1A28-CDEC-1457E8ECEAED}"/>
              </a:ext>
            </a:extLst>
          </p:cNvPr>
          <p:cNvGrpSpPr/>
          <p:nvPr/>
        </p:nvGrpSpPr>
        <p:grpSpPr>
          <a:xfrm>
            <a:off x="77719" y="36299"/>
            <a:ext cx="1260987" cy="1467465"/>
            <a:chOff x="98612" y="88686"/>
            <a:chExt cx="1260987" cy="1467465"/>
          </a:xfrm>
        </p:grpSpPr>
        <p:sp>
          <p:nvSpPr>
            <p:cNvPr id="16" name="Rectangle: Rounded Corners 15">
              <a:extLst>
                <a:ext uri="{FF2B5EF4-FFF2-40B4-BE49-F238E27FC236}">
                  <a16:creationId xmlns:a16="http://schemas.microsoft.com/office/drawing/2014/main" id="{09E7D498-E3AD-304D-758E-FF420FB59C54}"/>
                </a:ext>
              </a:extLst>
            </p:cNvPr>
            <p:cNvSpPr/>
            <p:nvPr/>
          </p:nvSpPr>
          <p:spPr>
            <a:xfrm>
              <a:off x="98612" y="88686"/>
              <a:ext cx="1260987" cy="1467465"/>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6B6C8B1-D4FE-84C9-A737-C210E9F0BF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554" y="187634"/>
              <a:ext cx="1069162" cy="1286100"/>
            </a:xfrm>
            <a:prstGeom prst="rect">
              <a:avLst/>
            </a:prstGeom>
          </p:spPr>
        </p:pic>
      </p:grpSp>
      <p:sp>
        <p:nvSpPr>
          <p:cNvPr id="14" name="Title 1">
            <a:extLst>
              <a:ext uri="{FF2B5EF4-FFF2-40B4-BE49-F238E27FC236}">
                <a16:creationId xmlns:a16="http://schemas.microsoft.com/office/drawing/2014/main" id="{3F8D83D8-8E6D-462C-4974-959F8D22AF75}"/>
              </a:ext>
            </a:extLst>
          </p:cNvPr>
          <p:cNvSpPr>
            <a:spLocks noGrp="1"/>
          </p:cNvSpPr>
          <p:nvPr>
            <p:ph type="ctrTitle"/>
          </p:nvPr>
        </p:nvSpPr>
        <p:spPr>
          <a:xfrm>
            <a:off x="1524000" y="382452"/>
            <a:ext cx="9144000" cy="1784445"/>
          </a:xfrm>
        </p:spPr>
        <p:txBody>
          <a:bodyPr>
            <a:noAutofit/>
          </a:bodyPr>
          <a:lstStyle/>
          <a:p>
            <a:r>
              <a:rPr lang="en-US" sz="5000" b="1" dirty="0">
                <a:solidFill>
                  <a:schemeClr val="bg1"/>
                </a:solidFill>
                <a:latin typeface="Arial" panose="020B0604020202020204" pitchFamily="34" charset="0"/>
                <a:cs typeface="Arial" panose="020B0604020202020204" pitchFamily="34" charset="0"/>
              </a:rPr>
              <a:t>ADCANP/CTF</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Grantee Training 2024</a:t>
            </a:r>
            <a:endParaRPr lang="en-US" sz="5000" b="1" strike="sngStrike"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FD7EC211-3244-9F21-28E3-CE3678B4D34D}"/>
              </a:ext>
            </a:extLst>
          </p:cNvPr>
          <p:cNvSpPr>
            <a:spLocks noGrp="1"/>
          </p:cNvSpPr>
          <p:nvPr>
            <p:ph type="subTitle" idx="1"/>
          </p:nvPr>
        </p:nvSpPr>
        <p:spPr>
          <a:xfrm>
            <a:off x="1524000" y="2718491"/>
            <a:ext cx="9144000" cy="2347399"/>
          </a:xfrm>
        </p:spPr>
        <p:txBody>
          <a:bodyPr>
            <a:normAutofit/>
          </a:bodyPr>
          <a:lstStyle/>
          <a:p>
            <a:pPr>
              <a:lnSpc>
                <a:spcPct val="100000"/>
              </a:lnSpc>
            </a:pPr>
            <a:r>
              <a:rPr lang="en-US" u="sng" dirty="0">
                <a:solidFill>
                  <a:schemeClr val="bg1"/>
                </a:solidFill>
              </a:rPr>
              <a:t>Auburn University Evaluation Team</a:t>
            </a:r>
            <a:endParaRPr lang="en-US" dirty="0">
              <a:solidFill>
                <a:schemeClr val="bg1"/>
              </a:solidFill>
            </a:endParaRPr>
          </a:p>
          <a:p>
            <a:pPr>
              <a:lnSpc>
                <a:spcPct val="60000"/>
              </a:lnSpc>
              <a:spcBef>
                <a:spcPts val="1500"/>
              </a:spcBef>
            </a:pPr>
            <a:r>
              <a:rPr lang="en-US" dirty="0">
                <a:solidFill>
                  <a:schemeClr val="bg1"/>
                </a:solidFill>
              </a:rPr>
              <a:t>Francesca Adler-</a:t>
            </a:r>
            <a:r>
              <a:rPr lang="en-US" dirty="0" err="1">
                <a:solidFill>
                  <a:schemeClr val="bg1"/>
                </a:solidFill>
              </a:rPr>
              <a:t>Baeder</a:t>
            </a:r>
            <a:r>
              <a:rPr lang="en-US" dirty="0">
                <a:solidFill>
                  <a:schemeClr val="bg1"/>
                </a:solidFill>
              </a:rPr>
              <a:t>, Ph.D., CFLE – Principal Investigator</a:t>
            </a:r>
          </a:p>
          <a:p>
            <a:pPr>
              <a:lnSpc>
                <a:spcPct val="60000"/>
              </a:lnSpc>
              <a:spcBef>
                <a:spcPts val="1500"/>
              </a:spcBef>
            </a:pPr>
            <a:r>
              <a:rPr lang="en-US" dirty="0">
                <a:solidFill>
                  <a:schemeClr val="bg1"/>
                </a:solidFill>
              </a:rPr>
              <a:t>Ami Landers, Ph.D., CFLE – Project Manager</a:t>
            </a:r>
          </a:p>
          <a:p>
            <a:pPr>
              <a:lnSpc>
                <a:spcPct val="60000"/>
              </a:lnSpc>
              <a:spcBef>
                <a:spcPts val="1500"/>
              </a:spcBef>
            </a:pPr>
            <a:r>
              <a:rPr lang="en-US" dirty="0">
                <a:solidFill>
                  <a:schemeClr val="bg1"/>
                </a:solidFill>
              </a:rPr>
              <a:t>Donna Roland, B.S. – Outreach Programs Administrator</a:t>
            </a:r>
          </a:p>
          <a:p>
            <a:pPr>
              <a:lnSpc>
                <a:spcPct val="60000"/>
              </a:lnSpc>
              <a:spcBef>
                <a:spcPts val="1500"/>
              </a:spcBef>
            </a:pPr>
            <a:r>
              <a:rPr lang="en-US" dirty="0">
                <a:solidFill>
                  <a:schemeClr val="bg1"/>
                </a:solidFill>
              </a:rPr>
              <a:t>Addison Braddock, M.S., CFLE – Research Associate </a:t>
            </a:r>
          </a:p>
        </p:txBody>
      </p:sp>
    </p:spTree>
    <p:extLst>
      <p:ext uri="{BB962C8B-B14F-4D97-AF65-F5344CB8AC3E}">
        <p14:creationId xmlns:p14="http://schemas.microsoft.com/office/powerpoint/2010/main" val="21000622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4544CD7-2AD1-B33A-7C28-31CFFEDFF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77940"/>
          </a:xfrm>
          <a:prstGeom prst="rect">
            <a:avLst/>
          </a:prstGeom>
        </p:spPr>
      </p:pic>
      <p:sp>
        <p:nvSpPr>
          <p:cNvPr id="6" name="TextBox 5">
            <a:extLst>
              <a:ext uri="{FF2B5EF4-FFF2-40B4-BE49-F238E27FC236}">
                <a16:creationId xmlns:a16="http://schemas.microsoft.com/office/drawing/2014/main" id="{0EAAABCF-62B2-6099-C1B0-181C38BBD92F}"/>
              </a:ext>
            </a:extLst>
          </p:cNvPr>
          <p:cNvSpPr txBox="1"/>
          <p:nvPr/>
        </p:nvSpPr>
        <p:spPr>
          <a:xfrm>
            <a:off x="510540" y="3966210"/>
            <a:ext cx="11369040" cy="1846659"/>
          </a:xfrm>
          <a:prstGeom prst="rect">
            <a:avLst/>
          </a:prstGeom>
          <a:noFill/>
        </p:spPr>
        <p:txBody>
          <a:bodyPr wrap="square" rtlCol="0">
            <a:spAutoFit/>
          </a:bodyPr>
          <a:lstStyle/>
          <a:p>
            <a:pPr algn="ctr">
              <a:lnSpc>
                <a:spcPct val="150000"/>
              </a:lnSpc>
            </a:pPr>
            <a:r>
              <a:rPr lang="en-US" sz="2800" dirty="0">
                <a:solidFill>
                  <a:srgbClr val="012B5D"/>
                </a:solidFill>
              </a:rPr>
              <a:t>The Vault:</a:t>
            </a:r>
          </a:p>
          <a:p>
            <a:pPr marL="285750" indent="-285750">
              <a:buFont typeface="Arial" panose="020B0604020202020204" pitchFamily="34" charset="0"/>
              <a:buChar char="•"/>
            </a:pPr>
            <a:r>
              <a:rPr lang="en-US" sz="2400" dirty="0">
                <a:solidFill>
                  <a:srgbClr val="012B5D"/>
                </a:solidFill>
              </a:rPr>
              <a:t>This new addition to the Portal is available to both Grantees and Field Directors.</a:t>
            </a:r>
          </a:p>
          <a:p>
            <a:pPr marL="285750" indent="-285750">
              <a:buFont typeface="Arial" panose="020B0604020202020204" pitchFamily="34" charset="0"/>
              <a:buChar char="•"/>
            </a:pPr>
            <a:r>
              <a:rPr lang="en-US" sz="2400" dirty="0">
                <a:solidFill>
                  <a:srgbClr val="012B5D"/>
                </a:solidFill>
              </a:rPr>
              <a:t>Data from the previous grant year (2022-2023) is now present here, split across all the same tabs as the main Portal.</a:t>
            </a:r>
          </a:p>
        </p:txBody>
      </p:sp>
      <p:sp>
        <p:nvSpPr>
          <p:cNvPr id="2" name="Rectangle 1">
            <a:extLst>
              <a:ext uri="{FF2B5EF4-FFF2-40B4-BE49-F238E27FC236}">
                <a16:creationId xmlns:a16="http://schemas.microsoft.com/office/drawing/2014/main" id="{19F2775C-C9B6-59B1-497E-477262D3A12A}"/>
              </a:ext>
            </a:extLst>
          </p:cNvPr>
          <p:cNvSpPr/>
          <p:nvPr/>
        </p:nvSpPr>
        <p:spPr>
          <a:xfrm>
            <a:off x="4252913" y="480060"/>
            <a:ext cx="6196012" cy="134303"/>
          </a:xfrm>
          <a:prstGeom prst="rect">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39AD16F-22AD-D668-11BA-A79CBDDAEE5A}"/>
              </a:ext>
            </a:extLst>
          </p:cNvPr>
          <p:cNvSpPr/>
          <p:nvPr/>
        </p:nvSpPr>
        <p:spPr>
          <a:xfrm>
            <a:off x="4907280" y="118833"/>
            <a:ext cx="2377440"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2">
            <a:extLst>
              <a:ext uri="{FF2B5EF4-FFF2-40B4-BE49-F238E27FC236}">
                <a16:creationId xmlns:a16="http://schemas.microsoft.com/office/drawing/2014/main" id="{690F817A-2A25-0ED2-BE58-B2AC3E3119AB}"/>
              </a:ext>
            </a:extLst>
          </p:cNvPr>
          <p:cNvSpPr txBox="1">
            <a:spLocks/>
          </p:cNvSpPr>
          <p:nvPr/>
        </p:nvSpPr>
        <p:spPr>
          <a:xfrm>
            <a:off x="4048827" y="207234"/>
            <a:ext cx="4094346" cy="5310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The Vault</a:t>
            </a:r>
          </a:p>
        </p:txBody>
      </p:sp>
    </p:spTree>
    <p:extLst>
      <p:ext uri="{BB962C8B-B14F-4D97-AF65-F5344CB8AC3E}">
        <p14:creationId xmlns:p14="http://schemas.microsoft.com/office/powerpoint/2010/main" val="26063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D5F7B1C-D541-DF8C-0ED9-940B46E67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93426"/>
          </a:xfrm>
          <a:prstGeom prst="rect">
            <a:avLst/>
          </a:prstGeom>
        </p:spPr>
      </p:pic>
    </p:spTree>
    <p:extLst>
      <p:ext uri="{BB962C8B-B14F-4D97-AF65-F5344CB8AC3E}">
        <p14:creationId xmlns:p14="http://schemas.microsoft.com/office/powerpoint/2010/main" val="35560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6EFDBBED-7ED3-28C0-E337-AB4D1D3A9913}"/>
              </a:ext>
            </a:extLst>
          </p:cNvPr>
          <p:cNvSpPr>
            <a:spLocks noGrp="1"/>
          </p:cNvSpPr>
          <p:nvPr>
            <p:ph type="title"/>
          </p:nvPr>
        </p:nvSpPr>
        <p:spPr>
          <a:xfrm>
            <a:off x="838200" y="277664"/>
            <a:ext cx="10515600" cy="1056533"/>
          </a:xfrm>
        </p:spPr>
        <p:txBody>
          <a:bodyPr/>
          <a:lstStyle/>
          <a:p>
            <a:pPr algn="ctr"/>
            <a:r>
              <a:rPr lang="en-US" b="1" dirty="0">
                <a:solidFill>
                  <a:srgbClr val="11365E"/>
                </a:solidFill>
                <a:latin typeface="Arial" panose="020B0604020202020204" pitchFamily="34" charset="0"/>
                <a:cs typeface="Arial" panose="020B0604020202020204" pitchFamily="34" charset="0"/>
              </a:rPr>
              <a:t>Contact Us!</a:t>
            </a:r>
          </a:p>
        </p:txBody>
      </p:sp>
      <p:sp>
        <p:nvSpPr>
          <p:cNvPr id="7" name="Subtitle 6"/>
          <p:cNvSpPr>
            <a:spLocks noGrp="1"/>
          </p:cNvSpPr>
          <p:nvPr>
            <p:ph idx="1"/>
          </p:nvPr>
        </p:nvSpPr>
        <p:spPr>
          <a:xfrm>
            <a:off x="1148103" y="1253331"/>
            <a:ext cx="9895794" cy="4351338"/>
          </a:xfrm>
        </p:spPr>
        <p:txBody>
          <a:bodyPr numCol="1">
            <a:normAutofit/>
          </a:bodyPr>
          <a:lstStyle/>
          <a:p>
            <a:r>
              <a:rPr lang="en-US" sz="2400" dirty="0">
                <a:solidFill>
                  <a:srgbClr val="11365E"/>
                </a:solidFill>
              </a:rPr>
              <a:t>Please do not hesitate to contact us with any questions you have!</a:t>
            </a:r>
          </a:p>
          <a:p>
            <a:r>
              <a:rPr lang="en-US" sz="2400" dirty="0">
                <a:solidFill>
                  <a:srgbClr val="11365E"/>
                </a:solidFill>
              </a:rPr>
              <a:t>Just make sure to include your </a:t>
            </a:r>
            <a:r>
              <a:rPr lang="en-US" sz="2400" b="1" dirty="0">
                <a:solidFill>
                  <a:srgbClr val="11365E"/>
                </a:solidFill>
              </a:rPr>
              <a:t>AU code </a:t>
            </a:r>
            <a:r>
              <a:rPr lang="en-US" sz="2400" dirty="0">
                <a:solidFill>
                  <a:srgbClr val="11365E"/>
                </a:solidFill>
              </a:rPr>
              <a:t>in all communication with the CTF Evaluation Team (i.e. subject line of e-mails).</a:t>
            </a:r>
          </a:p>
          <a:p>
            <a:r>
              <a:rPr lang="en-US" sz="2400" dirty="0">
                <a:solidFill>
                  <a:srgbClr val="11365E"/>
                </a:solidFill>
              </a:rPr>
              <a:t>Alternatively, you may utilize the “Feedback” tab on the Portal to notify us of any bugs that you come across. </a:t>
            </a:r>
          </a:p>
          <a:p>
            <a:endParaRPr lang="en-US" sz="2400" dirty="0"/>
          </a:p>
          <a:p>
            <a:endParaRPr lang="en-US" dirty="0"/>
          </a:p>
          <a:p>
            <a:endParaRPr lang="en-US" dirty="0"/>
          </a:p>
        </p:txBody>
      </p:sp>
      <p:graphicFrame>
        <p:nvGraphicFramePr>
          <p:cNvPr id="3" name="Diagram 2">
            <a:extLst>
              <a:ext uri="{FF2B5EF4-FFF2-40B4-BE49-F238E27FC236}">
                <a16:creationId xmlns:a16="http://schemas.microsoft.com/office/drawing/2014/main" id="{73CDDB6F-18D0-B0EA-98B1-F53DB210EC3B}"/>
              </a:ext>
            </a:extLst>
          </p:cNvPr>
          <p:cNvGraphicFramePr/>
          <p:nvPr>
            <p:extLst>
              <p:ext uri="{D42A27DB-BD31-4B8C-83A1-F6EECF244321}">
                <p14:modId xmlns:p14="http://schemas.microsoft.com/office/powerpoint/2010/main" val="2536048799"/>
              </p:ext>
            </p:extLst>
          </p:nvPr>
        </p:nvGraphicFramePr>
        <p:xfrm>
          <a:off x="553674" y="3703320"/>
          <a:ext cx="11509696" cy="260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phic 1">
            <a:extLst>
              <a:ext uri="{FF2B5EF4-FFF2-40B4-BE49-F238E27FC236}">
                <a16:creationId xmlns:a16="http://schemas.microsoft.com/office/drawing/2014/main" id="{68B4B7F5-9B0F-BC78-67DF-F9B904E26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894E2C20-6C3D-AB17-D683-D37DD81875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0563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Portal Access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5" name="Subtitle 3">
            <a:extLst>
              <a:ext uri="{FF2B5EF4-FFF2-40B4-BE49-F238E27FC236}">
                <a16:creationId xmlns:a16="http://schemas.microsoft.com/office/drawing/2014/main" id="{F445D891-09A9-B28D-9A9F-160A1989E27C}"/>
              </a:ext>
            </a:extLst>
          </p:cNvPr>
          <p:cNvSpPr txBox="1">
            <a:spLocks/>
          </p:cNvSpPr>
          <p:nvPr/>
        </p:nvSpPr>
        <p:spPr>
          <a:xfrm>
            <a:off x="1179870" y="1697650"/>
            <a:ext cx="9630697" cy="4398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012B5D"/>
                </a:solidFill>
                <a:effectLst/>
                <a:uLnTx/>
                <a:uFillTx/>
                <a:ea typeface="+mn-ea"/>
                <a:cs typeface="Times New Roman" panose="02020603050405020304" pitchFamily="18" charset="0"/>
              </a:rPr>
              <a:t>Invites to the Portal have already been issued.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Make sure to check your spam folder if you cannot find the email.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For returning grantees, a </a:t>
            </a:r>
            <a:r>
              <a:rPr lang="en-US" sz="2800" u="sng" dirty="0">
                <a:solidFill>
                  <a:srgbClr val="012B5D"/>
                </a:solidFill>
                <a:cs typeface="Times New Roman" panose="02020603050405020304" pitchFamily="18" charset="0"/>
              </a:rPr>
              <a:t>verification</a:t>
            </a:r>
            <a:r>
              <a:rPr lang="en-US" sz="2800" dirty="0">
                <a:solidFill>
                  <a:srgbClr val="012B5D"/>
                </a:solidFill>
                <a:cs typeface="Times New Roman" panose="02020603050405020304" pitchFamily="18" charset="0"/>
              </a:rPr>
              <a:t> email was sent out.  This is used to </a:t>
            </a:r>
            <a:r>
              <a:rPr lang="en-US" sz="2800" i="1" dirty="0">
                <a:solidFill>
                  <a:srgbClr val="012B5D"/>
                </a:solidFill>
                <a:cs typeface="Times New Roman" panose="02020603050405020304" pitchFamily="18" charset="0"/>
              </a:rPr>
              <a:t>reactivate</a:t>
            </a:r>
            <a:r>
              <a:rPr lang="en-US" sz="2800" dirty="0">
                <a:solidFill>
                  <a:srgbClr val="012B5D"/>
                </a:solidFill>
                <a:cs typeface="Times New Roman" panose="02020603050405020304" pitchFamily="18" charset="0"/>
              </a:rPr>
              <a:t> your account information in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2800"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800" dirty="0">
                <a:solidFill>
                  <a:srgbClr val="012B5D"/>
                </a:solidFill>
                <a:cs typeface="Times New Roman" panose="02020603050405020304" pitchFamily="18" charset="0"/>
              </a:rPr>
              <a:t>All Portal emails will come from </a:t>
            </a:r>
            <a:r>
              <a:rPr lang="en-US" sz="2800" b="1" u="sng" dirty="0">
                <a:solidFill>
                  <a:srgbClr val="012B5D"/>
                </a:solidFill>
                <a:cs typeface="Times New Roman" panose="02020603050405020304" pitchFamily="18" charset="0"/>
              </a:rPr>
              <a:t>portal@ctfeval.com</a:t>
            </a:r>
            <a:r>
              <a:rPr lang="en-US" sz="2800" dirty="0">
                <a:solidFill>
                  <a:srgbClr val="012B5D"/>
                </a:solidFill>
                <a:cs typeface="Times New Roman" panose="02020603050405020304" pitchFamily="18" charset="0"/>
              </a:rPr>
              <a:t>.</a:t>
            </a:r>
          </a:p>
        </p:txBody>
      </p:sp>
      <p:pic>
        <p:nvPicPr>
          <p:cNvPr id="16" name="Graphic 15">
            <a:extLst>
              <a:ext uri="{FF2B5EF4-FFF2-40B4-BE49-F238E27FC236}">
                <a16:creationId xmlns:a16="http://schemas.microsoft.com/office/drawing/2014/main" id="{4BF1725D-8F4B-C567-2D30-768BD4A8F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19" name="Graphic 18">
            <a:extLst>
              <a:ext uri="{FF2B5EF4-FFF2-40B4-BE49-F238E27FC236}">
                <a16:creationId xmlns:a16="http://schemas.microsoft.com/office/drawing/2014/main" id="{7E301D36-2144-69CF-2186-7717B5C01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41299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4F2B954-B061-B6CA-3D7B-C9D7B7ED7CA1}"/>
              </a:ext>
            </a:extLst>
          </p:cNvPr>
          <p:cNvSpPr>
            <a:spLocks noGrp="1"/>
          </p:cNvSpPr>
          <p:nvPr>
            <p:ph type="subTitle" idx="1"/>
          </p:nvPr>
        </p:nvSpPr>
        <p:spPr/>
        <p:txBody>
          <a:bodyPr/>
          <a:lstStyle/>
          <a:p>
            <a:endParaRPr lang="en-US"/>
          </a:p>
        </p:txBody>
      </p:sp>
      <p:sp>
        <p:nvSpPr>
          <p:cNvPr id="11" name="Title 2">
            <a:extLst>
              <a:ext uri="{FF2B5EF4-FFF2-40B4-BE49-F238E27FC236}">
                <a16:creationId xmlns:a16="http://schemas.microsoft.com/office/drawing/2014/main" id="{E067F7AB-54A6-5D38-CAAD-F8C399527BA2}"/>
              </a:ext>
            </a:extLst>
          </p:cNvPr>
          <p:cNvSpPr>
            <a:spLocks noGrp="1"/>
          </p:cNvSpPr>
          <p:nvPr>
            <p:ph type="ctrTitle"/>
          </p:nvPr>
        </p:nvSpPr>
        <p:spPr>
          <a:xfrm>
            <a:off x="1524000" y="543408"/>
            <a:ext cx="9144000" cy="697902"/>
          </a:xfrm>
        </p:spPr>
        <p:txBody>
          <a:bodyPr>
            <a:normAutofit fontScale="90000"/>
          </a:bodyPr>
          <a:lstStyle/>
          <a:p>
            <a:r>
              <a:rPr lang="en-US" sz="5400" b="1" dirty="0">
                <a:solidFill>
                  <a:srgbClr val="012B5D"/>
                </a:solidFill>
                <a:latin typeface="Arial" panose="020B0604020202020204" pitchFamily="34" charset="0"/>
                <a:cs typeface="Arial" panose="020B0604020202020204" pitchFamily="34" charset="0"/>
              </a:rPr>
              <a:t>Important Changes</a:t>
            </a:r>
          </a:p>
        </p:txBody>
      </p:sp>
      <p:pic>
        <p:nvPicPr>
          <p:cNvPr id="12" name="Picture 11">
            <a:extLst>
              <a:ext uri="{FF2B5EF4-FFF2-40B4-BE49-F238E27FC236}">
                <a16:creationId xmlns:a16="http://schemas.microsoft.com/office/drawing/2014/main" id="{800A5779-E961-A8B4-67E0-E7F9C25CE033}"/>
              </a:ext>
            </a:extLst>
          </p:cNvPr>
          <p:cNvPicPr>
            <a:picLocks noChangeAspect="1"/>
          </p:cNvPicPr>
          <p:nvPr/>
        </p:nvPicPr>
        <p:blipFill>
          <a:blip r:embed="rId3"/>
          <a:stretch>
            <a:fillRect/>
          </a:stretch>
        </p:blipFill>
        <p:spPr>
          <a:xfrm>
            <a:off x="1121434" y="1378227"/>
            <a:ext cx="9752754" cy="4809678"/>
          </a:xfrm>
          <a:prstGeom prst="rect">
            <a:avLst/>
          </a:prstGeom>
        </p:spPr>
      </p:pic>
      <p:sp>
        <p:nvSpPr>
          <p:cNvPr id="13" name="Subtitle 3">
            <a:extLst>
              <a:ext uri="{FF2B5EF4-FFF2-40B4-BE49-F238E27FC236}">
                <a16:creationId xmlns:a16="http://schemas.microsoft.com/office/drawing/2014/main" id="{84E6DC9C-F7A8-46C8-B0B0-02B7630EB76C}"/>
              </a:ext>
            </a:extLst>
          </p:cNvPr>
          <p:cNvSpPr txBox="1">
            <a:spLocks/>
          </p:cNvSpPr>
          <p:nvPr/>
        </p:nvSpPr>
        <p:spPr>
          <a:xfrm>
            <a:off x="1179870" y="1600200"/>
            <a:ext cx="9630697" cy="4495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noProof="0" dirty="0">
                <a:solidFill>
                  <a:srgbClr val="012B5D"/>
                </a:solidFill>
                <a:cs typeface="Times New Roman" panose="02020603050405020304" pitchFamily="18" charset="0"/>
              </a:rPr>
              <a:t>User interface and layout changes</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 </a:t>
            </a:r>
            <a:r>
              <a:rPr lang="en-US" dirty="0">
                <a:solidFill>
                  <a:srgbClr val="012B5D"/>
                </a:solidFill>
                <a:cs typeface="Times New Roman" panose="02020603050405020304" pitchFamily="18" charset="0"/>
              </a:rPr>
              <a:t>i</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n the Portal.</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i="1" dirty="0">
                <a:solidFill>
                  <a:srgbClr val="012B5D"/>
                </a:solidFill>
                <a:cs typeface="Times New Roman" panose="02020603050405020304" pitchFamily="18" charset="0"/>
              </a:rPr>
              <a:t> The TDSS form has been retired.</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Presentation Reports (PRs) are due at the </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end of </a:t>
            </a:r>
            <a:r>
              <a:rPr lang="en-US" i="1" dirty="0">
                <a:solidFill>
                  <a:srgbClr val="012B5D"/>
                </a:solidFill>
                <a:cs typeface="Times New Roman" panose="02020603050405020304" pitchFamily="18" charset="0"/>
              </a:rPr>
              <a:t>the</a:t>
            </a:r>
            <a:r>
              <a:rPr kumimoji="0" lang="en-US" b="0" i="1" u="none" strike="noStrike" kern="1200" cap="none" spc="0" normalizeH="0" baseline="0" noProof="0" dirty="0">
                <a:ln>
                  <a:noFill/>
                </a:ln>
                <a:solidFill>
                  <a:srgbClr val="012B5D"/>
                </a:solidFill>
                <a:effectLst/>
                <a:uLnTx/>
                <a:uFillTx/>
                <a:ea typeface="+mn-ea"/>
                <a:cs typeface="Times New Roman" panose="02020603050405020304" pitchFamily="18" charset="0"/>
              </a:rPr>
              <a:t> month </a:t>
            </a:r>
            <a:r>
              <a:rPr kumimoji="0" lang="en-US" b="0" i="0" u="none" strike="noStrike" kern="1200" cap="none" spc="0" normalizeH="0" baseline="0" noProof="0" dirty="0">
                <a:ln>
                  <a:noFill/>
                </a:ln>
                <a:solidFill>
                  <a:srgbClr val="012B5D"/>
                </a:solidFill>
                <a:effectLst/>
                <a:uLnTx/>
                <a:uFillTx/>
                <a:ea typeface="+mn-ea"/>
                <a:cs typeface="Times New Roman" panose="02020603050405020304" pitchFamily="18" charset="0"/>
              </a:rPr>
              <a:t>and feature a new category – Direct Service.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solidFill>
                <a:srgbClr val="012B5D"/>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rgbClr val="012B5D"/>
                </a:solidFill>
                <a:cs typeface="Times New Roman" panose="02020603050405020304" pitchFamily="18" charset="0"/>
              </a:rPr>
              <a:t>There is now an archive of PY9’s data called the “Vault”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600" b="0" i="0" u="none" strike="noStrike" kern="1200" cap="none" spc="0" normalizeH="0" baseline="0" noProof="0" dirty="0">
              <a:ln>
                <a:noFill/>
              </a:ln>
              <a:solidFill>
                <a:srgbClr val="012B5D"/>
              </a:solidFill>
              <a:effectLst/>
              <a:uLnTx/>
              <a:uFillTx/>
              <a:ea typeface="+mn-ea"/>
              <a:cs typeface="Times New Roman" panose="02020603050405020304" pitchFamily="18" charset="0"/>
            </a:endParaRPr>
          </a:p>
        </p:txBody>
      </p:sp>
      <p:pic>
        <p:nvPicPr>
          <p:cNvPr id="2" name="Graphic 1">
            <a:extLst>
              <a:ext uri="{FF2B5EF4-FFF2-40B4-BE49-F238E27FC236}">
                <a16:creationId xmlns:a16="http://schemas.microsoft.com/office/drawing/2014/main" id="{428526CF-56DC-9803-D553-827D75565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4" name="Graphic 3">
            <a:extLst>
              <a:ext uri="{FF2B5EF4-FFF2-40B4-BE49-F238E27FC236}">
                <a16:creationId xmlns:a16="http://schemas.microsoft.com/office/drawing/2014/main" id="{970D2816-1B93-67BB-1678-763A9C3532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6611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804005C-09AB-A56C-4996-32038A66A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451967"/>
          </a:xfrm>
          <a:prstGeom prst="rect">
            <a:avLst/>
          </a:prstGeom>
        </p:spPr>
      </p:pic>
      <p:sp>
        <p:nvSpPr>
          <p:cNvPr id="12" name="Rectangle: Rounded Corners 11">
            <a:extLst>
              <a:ext uri="{FF2B5EF4-FFF2-40B4-BE49-F238E27FC236}">
                <a16:creationId xmlns:a16="http://schemas.microsoft.com/office/drawing/2014/main" id="{9DB0CC31-0DB1-9B90-AE91-1AD6677607C8}"/>
              </a:ext>
            </a:extLst>
          </p:cNvPr>
          <p:cNvSpPr/>
          <p:nvPr/>
        </p:nvSpPr>
        <p:spPr>
          <a:xfrm>
            <a:off x="3996165" y="118833"/>
            <a:ext cx="4199669" cy="707886"/>
          </a:xfrm>
          <a:prstGeom prst="roundRect">
            <a:avLst>
              <a:gd name="adj" fmla="val 50000"/>
            </a:avLst>
          </a:prstGeom>
          <a:solidFill>
            <a:srgbClr val="012B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4EDA1E34-2CA8-94C9-BF3E-04E3E91BCDD9}"/>
              </a:ext>
            </a:extLst>
          </p:cNvPr>
          <p:cNvSpPr>
            <a:spLocks noGrp="1"/>
          </p:cNvSpPr>
          <p:nvPr>
            <p:ph type="title"/>
          </p:nvPr>
        </p:nvSpPr>
        <p:spPr>
          <a:xfrm>
            <a:off x="4048827" y="207234"/>
            <a:ext cx="4094346" cy="531085"/>
          </a:xfrm>
        </p:spPr>
        <p:txBody>
          <a:bodyPr>
            <a:noAutofit/>
          </a:bodyPr>
          <a:lstStyle/>
          <a:p>
            <a:pPr algn="ctr"/>
            <a:r>
              <a:rPr lang="en-US" sz="2800" b="1" dirty="0">
                <a:solidFill>
                  <a:schemeClr val="bg1"/>
                </a:solidFill>
                <a:latin typeface="Arial" panose="020B0604020202020204" pitchFamily="34" charset="0"/>
                <a:cs typeface="Arial" panose="020B0604020202020204" pitchFamily="34" charset="0"/>
              </a:rPr>
              <a:t>Grantee Home Page</a:t>
            </a:r>
          </a:p>
        </p:txBody>
      </p:sp>
    </p:spTree>
    <p:extLst>
      <p:ext uri="{BB962C8B-B14F-4D97-AF65-F5344CB8AC3E}">
        <p14:creationId xmlns:p14="http://schemas.microsoft.com/office/powerpoint/2010/main" val="191488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E140B-61CB-AD99-DA1B-D74B5FCB78CE}"/>
              </a:ext>
            </a:extLst>
          </p:cNvPr>
          <p:cNvSpPr/>
          <p:nvPr/>
        </p:nvSpPr>
        <p:spPr>
          <a:xfrm>
            <a:off x="1061483" y="1590670"/>
            <a:ext cx="10069033" cy="3822578"/>
          </a:xfrm>
          <a:prstGeom prst="rect">
            <a:avLst/>
          </a:prstGeom>
          <a:solidFill>
            <a:srgbClr val="FFFFFF"/>
          </a:solidFill>
          <a:ln w="38100">
            <a:solidFill>
              <a:srgbClr val="0029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1061482" y="492015"/>
            <a:ext cx="10069033" cy="1025414"/>
          </a:xfrm>
        </p:spPr>
        <p:txBody>
          <a:bodyPr>
            <a:normAutofit fontScale="90000"/>
          </a:bodyPr>
          <a:lstStyle/>
          <a:p>
            <a:r>
              <a:rPr lang="en-US" b="1" dirty="0">
                <a:solidFill>
                  <a:srgbClr val="012B5D"/>
                </a:solidFill>
                <a:latin typeface="Arial" panose="020B0604020202020204" pitchFamily="34" charset="0"/>
                <a:cs typeface="Arial" panose="020B0604020202020204" pitchFamily="34" charset="0"/>
              </a:rPr>
              <a:t>Presentation Report Changes</a:t>
            </a:r>
          </a:p>
        </p:txBody>
      </p:sp>
      <p:sp>
        <p:nvSpPr>
          <p:cNvPr id="5" name="Subtitle 4"/>
          <p:cNvSpPr>
            <a:spLocks noGrp="1"/>
          </p:cNvSpPr>
          <p:nvPr>
            <p:ph type="subTitle" idx="1"/>
          </p:nvPr>
        </p:nvSpPr>
        <p:spPr>
          <a:xfrm>
            <a:off x="1210823" y="1762769"/>
            <a:ext cx="9919692" cy="3650479"/>
          </a:xfrm>
        </p:spPr>
        <p:txBody>
          <a:bodyPr>
            <a:normAutofit/>
          </a:bodyPr>
          <a:lstStyle/>
          <a:p>
            <a:pPr marL="342900" indent="-342900" algn="l">
              <a:buFont typeface="Courier New" panose="02070309020205020404" pitchFamily="49" charset="0"/>
              <a:buChar char="o"/>
            </a:pPr>
            <a:r>
              <a:rPr lang="en-US" sz="2600" dirty="0">
                <a:solidFill>
                  <a:srgbClr val="012B5D"/>
                </a:solidFill>
              </a:rPr>
              <a:t>Presentation Reports are now due at the end of the </a:t>
            </a:r>
            <a:r>
              <a:rPr lang="en-US" sz="2600" u="sng" dirty="0">
                <a:solidFill>
                  <a:srgbClr val="012B5D"/>
                </a:solidFill>
              </a:rPr>
              <a:t>current month</a:t>
            </a:r>
            <a:r>
              <a:rPr lang="en-US" sz="2600" dirty="0">
                <a:solidFill>
                  <a:srgbClr val="012B5D"/>
                </a:solidFill>
              </a:rPr>
              <a:t>.</a:t>
            </a:r>
          </a:p>
          <a:p>
            <a:pPr marL="342900" indent="-342900" algn="l">
              <a:buFont typeface="Courier New" panose="02070309020205020404" pitchFamily="49" charset="0"/>
              <a:buChar char="o"/>
            </a:pPr>
            <a:r>
              <a:rPr lang="en-US" sz="2600" dirty="0">
                <a:solidFill>
                  <a:srgbClr val="012B5D"/>
                </a:solidFill>
              </a:rPr>
              <a:t>There are now three types of reports:</a:t>
            </a:r>
          </a:p>
          <a:p>
            <a:pPr marL="800100" lvl="1" indent="-342900" algn="l">
              <a:buFont typeface="Calibri" panose="020F0502020204030204" pitchFamily="34" charset="0"/>
              <a:buChar char="̶"/>
            </a:pPr>
            <a:r>
              <a:rPr lang="en-US" sz="2600" b="1" dirty="0">
                <a:solidFill>
                  <a:srgbClr val="012B5D"/>
                </a:solidFill>
              </a:rPr>
              <a:t>Direct Services</a:t>
            </a:r>
            <a:r>
              <a:rPr lang="en-US" sz="2600" dirty="0">
                <a:solidFill>
                  <a:srgbClr val="012B5D"/>
                </a:solidFill>
              </a:rPr>
              <a:t>: participants who are </a:t>
            </a:r>
            <a:r>
              <a:rPr lang="en-US" sz="2600" i="1" dirty="0">
                <a:solidFill>
                  <a:srgbClr val="012B5D"/>
                </a:solidFill>
              </a:rPr>
              <a:t>surveyable, </a:t>
            </a:r>
            <a:r>
              <a:rPr lang="en-US" sz="2600" dirty="0">
                <a:solidFill>
                  <a:srgbClr val="012B5D"/>
                </a:solidFill>
              </a:rPr>
              <a:t>but a survey is not an option (Public Awareness, K-2</a:t>
            </a:r>
            <a:r>
              <a:rPr lang="en-US" sz="2600" baseline="30000" dirty="0">
                <a:solidFill>
                  <a:srgbClr val="012B5D"/>
                </a:solidFill>
              </a:rPr>
              <a:t>nd</a:t>
            </a:r>
            <a:r>
              <a:rPr lang="en-US" sz="2600" dirty="0">
                <a:solidFill>
                  <a:srgbClr val="012B5D"/>
                </a:solidFill>
              </a:rPr>
              <a:t> graders, and </a:t>
            </a:r>
            <a:r>
              <a:rPr lang="en-US" sz="2600" i="0" dirty="0">
                <a:solidFill>
                  <a:srgbClr val="012B5D"/>
                </a:solidFill>
                <a:highlight>
                  <a:srgbClr val="FFFFFF"/>
                </a:highlight>
              </a:rPr>
              <a:t>youth served beyond the 300-survey target</a:t>
            </a:r>
            <a:r>
              <a:rPr lang="en-US" sz="2600" dirty="0">
                <a:solidFill>
                  <a:srgbClr val="012B5D"/>
                </a:solidFill>
              </a:rPr>
              <a:t>)</a:t>
            </a:r>
            <a:endParaRPr lang="en-US" sz="2600" b="1" dirty="0">
              <a:solidFill>
                <a:srgbClr val="012B5D"/>
              </a:solidFill>
            </a:endParaRPr>
          </a:p>
          <a:p>
            <a:pPr marL="800100" lvl="1" indent="-342900" algn="l">
              <a:buFont typeface="Calibri" panose="020F0502020204030204" pitchFamily="34" charset="0"/>
              <a:buChar char="̶"/>
            </a:pPr>
            <a:r>
              <a:rPr lang="en-US" sz="2600" dirty="0">
                <a:solidFill>
                  <a:srgbClr val="012B5D"/>
                </a:solidFill>
              </a:rPr>
              <a:t>Outreach: standard in-person events / activities</a:t>
            </a:r>
          </a:p>
          <a:p>
            <a:pPr marL="800100" lvl="1" indent="-342900" algn="l">
              <a:buFont typeface="Calibri" panose="020F0502020204030204" pitchFamily="34" charset="0"/>
              <a:buChar char="̶"/>
            </a:pPr>
            <a:r>
              <a:rPr lang="en-US" sz="2600" dirty="0">
                <a:solidFill>
                  <a:srgbClr val="012B5D"/>
                </a:solidFill>
              </a:rPr>
              <a:t>Social Media: social media posts (various platforms); online activity </a:t>
            </a:r>
            <a:endParaRPr lang="en-US" dirty="0">
              <a:solidFill>
                <a:srgbClr val="012B5D"/>
              </a:solidFill>
            </a:endParaRPr>
          </a:p>
          <a:p>
            <a:pPr marL="342900" indent="-342900" algn="l">
              <a:buFont typeface="Courier New" panose="02070309020205020404" pitchFamily="49" charset="0"/>
              <a:buChar char="o"/>
            </a:pPr>
            <a:endParaRPr lang="en-US" dirty="0">
              <a:solidFill>
                <a:srgbClr val="012B5D"/>
              </a:solidFill>
            </a:endParaRPr>
          </a:p>
          <a:p>
            <a:pPr marL="342900" indent="-342900" algn="l">
              <a:buFont typeface="Courier New" panose="02070309020205020404" pitchFamily="49" charset="0"/>
              <a:buChar char="o"/>
            </a:pPr>
            <a:endParaRPr lang="en-US" dirty="0"/>
          </a:p>
        </p:txBody>
      </p:sp>
      <p:pic>
        <p:nvPicPr>
          <p:cNvPr id="3" name="Graphic 2">
            <a:extLst>
              <a:ext uri="{FF2B5EF4-FFF2-40B4-BE49-F238E27FC236}">
                <a16:creationId xmlns:a16="http://schemas.microsoft.com/office/drawing/2014/main" id="{A940D109-9018-9D63-EF09-83694FA86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081" y="194731"/>
            <a:ext cx="1219200" cy="1150599"/>
          </a:xfrm>
          <a:prstGeom prst="rect">
            <a:avLst/>
          </a:prstGeom>
        </p:spPr>
      </p:pic>
      <p:pic>
        <p:nvPicPr>
          <p:cNvPr id="7" name="Graphic 6">
            <a:extLst>
              <a:ext uri="{FF2B5EF4-FFF2-40B4-BE49-F238E27FC236}">
                <a16:creationId xmlns:a16="http://schemas.microsoft.com/office/drawing/2014/main" id="{58E51967-74A6-5DAD-040E-F85B054533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26664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EB24B5-BDC9-94AA-BCA5-A22EF2D4A306}"/>
              </a:ext>
            </a:extLst>
          </p:cNvPr>
          <p:cNvGrpSpPr/>
          <p:nvPr/>
        </p:nvGrpSpPr>
        <p:grpSpPr>
          <a:xfrm>
            <a:off x="496407" y="1333301"/>
            <a:ext cx="11199185" cy="2458543"/>
            <a:chOff x="0" y="-84600"/>
            <a:chExt cx="11199185" cy="2072437"/>
          </a:xfrm>
        </p:grpSpPr>
        <p:sp>
          <p:nvSpPr>
            <p:cNvPr id="12" name="Rectangle: Rounded Corners 11">
              <a:extLst>
                <a:ext uri="{FF2B5EF4-FFF2-40B4-BE49-F238E27FC236}">
                  <a16:creationId xmlns:a16="http://schemas.microsoft.com/office/drawing/2014/main" id="{F4BA641A-C2C0-EBB6-1369-7E045E955E9F}"/>
                </a:ext>
              </a:extLst>
            </p:cNvPr>
            <p:cNvSpPr/>
            <p:nvPr/>
          </p:nvSpPr>
          <p:spPr>
            <a:xfrm>
              <a:off x="0" y="-84600"/>
              <a:ext cx="11199185" cy="2072437"/>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Rectangle: Rounded Corners 4">
              <a:extLst>
                <a:ext uri="{FF2B5EF4-FFF2-40B4-BE49-F238E27FC236}">
                  <a16:creationId xmlns:a16="http://schemas.microsoft.com/office/drawing/2014/main" id="{38FF559B-6BED-1A23-7953-C53EE32F5FBC}"/>
                </a:ext>
              </a:extLst>
            </p:cNvPr>
            <p:cNvSpPr txBox="1"/>
            <p:nvPr/>
          </p:nvSpPr>
          <p:spPr>
            <a:xfrm>
              <a:off x="2468101" y="192414"/>
              <a:ext cx="8227367" cy="1539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To Include:</a:t>
              </a:r>
            </a:p>
            <a:p>
              <a:pPr marL="342900" lvl="0" indent="-342900">
                <a:buFont typeface="Arial" panose="020B0604020202020204" pitchFamily="34" charset="0"/>
                <a:buChar char="•"/>
              </a:pPr>
              <a:r>
                <a:rPr lang="en-US" sz="2400" dirty="0">
                  <a:solidFill>
                    <a:srgbClr val="012B5D"/>
                  </a:solidFill>
                </a:rPr>
                <a:t>Public Awareness: Each PA program funded has a direct service component. You will report the number of </a:t>
              </a:r>
              <a:r>
                <a:rPr lang="en-US" sz="2400" i="0" dirty="0">
                  <a:solidFill>
                    <a:srgbClr val="012B5D"/>
                  </a:solidFill>
                </a:rPr>
                <a:t>direct services </a:t>
              </a:r>
              <a:r>
                <a:rPr lang="en-US" sz="2400" dirty="0">
                  <a:solidFill>
                    <a:srgbClr val="012B5D"/>
                  </a:solidFill>
                </a:rPr>
                <a:t>provided to participants.</a:t>
              </a:r>
            </a:p>
          </p:txBody>
        </p:sp>
      </p:grpSp>
      <p:sp>
        <p:nvSpPr>
          <p:cNvPr id="7" name="Rectangle: Rounded Corners 6" descr="Checkmark with solid fill">
            <a:extLst>
              <a:ext uri="{FF2B5EF4-FFF2-40B4-BE49-F238E27FC236}">
                <a16:creationId xmlns:a16="http://schemas.microsoft.com/office/drawing/2014/main" id="{B0BF4159-509E-B9D8-C99B-6EC9E2032581}"/>
              </a:ext>
            </a:extLst>
          </p:cNvPr>
          <p:cNvSpPr/>
          <p:nvPr/>
        </p:nvSpPr>
        <p:spPr>
          <a:xfrm>
            <a:off x="842567" y="1661924"/>
            <a:ext cx="1815119" cy="1826117"/>
          </a:xfrm>
          <a:prstGeom prst="roundRect">
            <a:avLst>
              <a:gd name="adj" fmla="val 10000"/>
            </a:avLst>
          </a:prstGeom>
          <a:blipFill>
            <a:blip r:embed="rId3">
              <a:alphaModFix/>
              <a:extLst>
                <a:ext uri="{96DAC541-7B7A-43D3-8B79-37D633B846F1}">
                  <asvg:svgBlip xmlns:asvg="http://schemas.microsoft.com/office/drawing/2016/SVG/main" r:embed="rId4"/>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8" name="Group 7">
            <a:extLst>
              <a:ext uri="{FF2B5EF4-FFF2-40B4-BE49-F238E27FC236}">
                <a16:creationId xmlns:a16="http://schemas.microsoft.com/office/drawing/2014/main" id="{5C8AFB6C-085E-8F28-2BA7-A29F09C2776E}"/>
              </a:ext>
            </a:extLst>
          </p:cNvPr>
          <p:cNvGrpSpPr/>
          <p:nvPr/>
        </p:nvGrpSpPr>
        <p:grpSpPr>
          <a:xfrm>
            <a:off x="496407" y="3886930"/>
            <a:ext cx="11199185" cy="2340287"/>
            <a:chOff x="0" y="2510911"/>
            <a:chExt cx="11199185" cy="2282646"/>
          </a:xfrm>
        </p:grpSpPr>
        <p:sp>
          <p:nvSpPr>
            <p:cNvPr id="10" name="Rectangle: Rounded Corners 9">
              <a:extLst>
                <a:ext uri="{FF2B5EF4-FFF2-40B4-BE49-F238E27FC236}">
                  <a16:creationId xmlns:a16="http://schemas.microsoft.com/office/drawing/2014/main" id="{6705D127-9FAC-1D54-5EC2-ADF5FBD7A9FB}"/>
                </a:ext>
              </a:extLst>
            </p:cNvPr>
            <p:cNvSpPr/>
            <p:nvPr/>
          </p:nvSpPr>
          <p:spPr>
            <a:xfrm>
              <a:off x="0" y="2510911"/>
              <a:ext cx="11199185" cy="228264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Rectangle: Rounded Corners 7">
              <a:extLst>
                <a:ext uri="{FF2B5EF4-FFF2-40B4-BE49-F238E27FC236}">
                  <a16:creationId xmlns:a16="http://schemas.microsoft.com/office/drawing/2014/main" id="{4136A425-54D5-06F5-5D0B-9E50F85673E7}"/>
                </a:ext>
              </a:extLst>
            </p:cNvPr>
            <p:cNvSpPr txBox="1"/>
            <p:nvPr/>
          </p:nvSpPr>
          <p:spPr>
            <a:xfrm>
              <a:off x="2468101" y="2859411"/>
              <a:ext cx="8731083" cy="14985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400" kern="1200" dirty="0">
                  <a:solidFill>
                    <a:srgbClr val="012B5D"/>
                  </a:solidFill>
                </a:rPr>
                <a:t>What Not To Include:</a:t>
              </a:r>
            </a:p>
            <a:p>
              <a:pPr marL="342900" lvl="0" indent="-342900">
                <a:buFont typeface="Arial" panose="020B0604020202020204" pitchFamily="34" charset="0"/>
                <a:buChar char="•"/>
              </a:pPr>
              <a:r>
                <a:rPr lang="en-US" sz="2400" dirty="0">
                  <a:solidFill>
                    <a:srgbClr val="012B5D"/>
                  </a:solidFill>
                </a:rPr>
                <a:t>Outreach activities</a:t>
              </a:r>
            </a:p>
            <a:p>
              <a:pPr marL="342900" lvl="0" indent="-342900">
                <a:buFont typeface="Arial" panose="020B0604020202020204" pitchFamily="34" charset="0"/>
                <a:buChar char="•"/>
              </a:pPr>
              <a:r>
                <a:rPr lang="en-US" sz="2400" dirty="0">
                  <a:solidFill>
                    <a:srgbClr val="012B5D"/>
                  </a:solidFill>
                </a:rPr>
                <a:t>Social media activities</a:t>
              </a:r>
            </a:p>
          </p:txBody>
        </p:sp>
      </p:grpSp>
      <p:sp>
        <p:nvSpPr>
          <p:cNvPr id="9" name="Rectangle: Rounded Corners 8" descr="Close with solid fill">
            <a:extLst>
              <a:ext uri="{FF2B5EF4-FFF2-40B4-BE49-F238E27FC236}">
                <a16:creationId xmlns:a16="http://schemas.microsoft.com/office/drawing/2014/main" id="{26DF6025-EFF3-9F0D-92C7-D7768A95E687}"/>
              </a:ext>
            </a:extLst>
          </p:cNvPr>
          <p:cNvSpPr/>
          <p:nvPr/>
        </p:nvSpPr>
        <p:spPr>
          <a:xfrm>
            <a:off x="758943" y="4166564"/>
            <a:ext cx="1982367" cy="1826117"/>
          </a:xfrm>
          <a:prstGeom prst="roundRect">
            <a:avLst>
              <a:gd name="adj" fmla="val 10000"/>
            </a:avLst>
          </a:prstGeom>
          <a:blipFill>
            <a:blip r:embed="rId5">
              <a:alphaModFix/>
              <a:extLst>
                <a:ext uri="{96DAC541-7B7A-43D3-8B79-37D633B846F1}">
                  <asvg:svgBlip xmlns:asvg="http://schemas.microsoft.com/office/drawing/2016/SVG/main" r:embed="rId6"/>
                </a:ext>
              </a:extLst>
            </a:blip>
            <a:srcRect/>
            <a:stretch>
              <a:fillRect t="-2000" b="-2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01B0C95C-40C4-1A02-ECA4-8D5380F91B98}"/>
              </a:ext>
            </a:extLst>
          </p:cNvPr>
          <p:cNvSpPr txBox="1"/>
          <p:nvPr/>
        </p:nvSpPr>
        <p:spPr>
          <a:xfrm>
            <a:off x="333374" y="246062"/>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Direct Service</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2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1208210089"/>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0E770AC-F64F-0B14-3963-1C89C7ACFFFA}"/>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Outreach</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1241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FBC2-93D7-B4FA-C98B-8BC22AA75B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EDA88C-EF40-D0D0-1EEB-3687A04E24D7}"/>
              </a:ext>
            </a:extLst>
          </p:cNvPr>
          <p:cNvSpPr/>
          <p:nvPr/>
        </p:nvSpPr>
        <p:spPr>
          <a:xfrm>
            <a:off x="4593771" y="5018314"/>
            <a:ext cx="3015343" cy="1325563"/>
          </a:xfrm>
          <a:prstGeom prst="rect">
            <a:avLst/>
          </a:prstGeom>
          <a:solidFill>
            <a:srgbClr val="012B5D"/>
          </a:solidFill>
          <a:ln>
            <a:solidFill>
              <a:srgbClr val="012B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6E8507B3-F318-5ECF-566A-E7BF5F502748}"/>
              </a:ext>
            </a:extLst>
          </p:cNvPr>
          <p:cNvGraphicFramePr/>
          <p:nvPr>
            <p:extLst>
              <p:ext uri="{D42A27DB-BD31-4B8C-83A1-F6EECF244321}">
                <p14:modId xmlns:p14="http://schemas.microsoft.com/office/powerpoint/2010/main" val="4217911645"/>
              </p:ext>
            </p:extLst>
          </p:nvPr>
        </p:nvGraphicFramePr>
        <p:xfrm>
          <a:off x="496407" y="1384844"/>
          <a:ext cx="11199185" cy="479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32B909C-9609-92D6-2DBE-6C1E47B5A618}"/>
              </a:ext>
            </a:extLst>
          </p:cNvPr>
          <p:cNvSpPr txBox="1"/>
          <p:nvPr/>
        </p:nvSpPr>
        <p:spPr>
          <a:xfrm>
            <a:off x="200923" y="360708"/>
            <a:ext cx="11525250" cy="769441"/>
          </a:xfrm>
          <a:prstGeom prst="rect">
            <a:avLst/>
          </a:prstGeom>
          <a:noFill/>
        </p:spPr>
        <p:txBody>
          <a:bodyPr wrap="square" rtlCol="0">
            <a:spAutoFit/>
          </a:bodyPr>
          <a:lstStyle/>
          <a:p>
            <a:pPr algn="ctr"/>
            <a:r>
              <a:rPr lang="en-US" sz="4400" b="1" u="sng" dirty="0">
                <a:solidFill>
                  <a:srgbClr val="ED7D31"/>
                </a:solidFill>
                <a:latin typeface="Arial" panose="020B0604020202020204" pitchFamily="34" charset="0"/>
                <a:cs typeface="Arial" panose="020B0604020202020204" pitchFamily="34" charset="0"/>
              </a:rPr>
              <a:t>Social Media</a:t>
            </a:r>
            <a:r>
              <a:rPr lang="en-US" sz="4400" b="1" dirty="0">
                <a:solidFill>
                  <a:srgbClr val="ED7D3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36936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F413-5318-BC98-FB6F-C45C4A2EF4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95649D-C485-02C5-70D0-BF2B4BE92B55}"/>
              </a:ext>
            </a:extLst>
          </p:cNvPr>
          <p:cNvSpPr>
            <a:spLocks noGrp="1"/>
          </p:cNvSpPr>
          <p:nvPr>
            <p:ph type="ctrTitle"/>
          </p:nvPr>
        </p:nvSpPr>
        <p:spPr>
          <a:xfrm>
            <a:off x="1061480" y="363753"/>
            <a:ext cx="10069033" cy="1025414"/>
          </a:xfrm>
        </p:spPr>
        <p:txBody>
          <a:bodyPr>
            <a:normAutofit/>
          </a:bodyPr>
          <a:lstStyle/>
          <a:p>
            <a:r>
              <a:rPr lang="en-US" b="1" dirty="0">
                <a:solidFill>
                  <a:srgbClr val="012B5D"/>
                </a:solidFill>
                <a:latin typeface="Arial" panose="020B0604020202020204" pitchFamily="34" charset="0"/>
                <a:cs typeface="Arial" panose="020B0604020202020204" pitchFamily="34" charset="0"/>
              </a:rPr>
              <a:t>Social Media Platforms</a:t>
            </a:r>
          </a:p>
        </p:txBody>
      </p:sp>
      <p:pic>
        <p:nvPicPr>
          <p:cNvPr id="9" name="Picture 8" descr="A screenshot of a survey&#10;&#10;Description automatically generated">
            <a:extLst>
              <a:ext uri="{FF2B5EF4-FFF2-40B4-BE49-F238E27FC236}">
                <a16:creationId xmlns:a16="http://schemas.microsoft.com/office/drawing/2014/main" id="{2B087F49-570D-5E3C-38F8-8852B7852E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76665" y="1521719"/>
            <a:ext cx="10438665" cy="4728626"/>
          </a:xfrm>
          <a:prstGeom prst="rect">
            <a:avLst/>
          </a:prstGeom>
          <a:ln>
            <a:noFill/>
          </a:ln>
          <a:extLst>
            <a:ext uri="{53640926-AAD7-44D8-BBD7-CCE9431645EC}">
              <a14:shadowObscured xmlns:a14="http://schemas.microsoft.com/office/drawing/2010/main"/>
            </a:ext>
          </a:extLst>
        </p:spPr>
      </p:pic>
      <p:pic>
        <p:nvPicPr>
          <p:cNvPr id="3" name="Graphic 2">
            <a:extLst>
              <a:ext uri="{FF2B5EF4-FFF2-40B4-BE49-F238E27FC236}">
                <a16:creationId xmlns:a16="http://schemas.microsoft.com/office/drawing/2014/main" id="{75A077C4-6095-622C-104B-ECE1AE6AE6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95081" y="194731"/>
            <a:ext cx="1219200" cy="1150599"/>
          </a:xfrm>
          <a:prstGeom prst="rect">
            <a:avLst/>
          </a:prstGeom>
        </p:spPr>
      </p:pic>
      <p:pic>
        <p:nvPicPr>
          <p:cNvPr id="5" name="Graphic 4">
            <a:extLst>
              <a:ext uri="{FF2B5EF4-FFF2-40B4-BE49-F238E27FC236}">
                <a16:creationId xmlns:a16="http://schemas.microsoft.com/office/drawing/2014/main" id="{26614A56-CCEC-4BD3-39F2-22B84C2760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1661" y="135247"/>
            <a:ext cx="1069162" cy="1286100"/>
          </a:xfrm>
          <a:prstGeom prst="rect">
            <a:avLst/>
          </a:prstGeom>
        </p:spPr>
      </p:pic>
    </p:spTree>
    <p:extLst>
      <p:ext uri="{BB962C8B-B14F-4D97-AF65-F5344CB8AC3E}">
        <p14:creationId xmlns:p14="http://schemas.microsoft.com/office/powerpoint/2010/main" val="15637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4884</TotalTime>
  <Words>986</Words>
  <Application>Microsoft Office PowerPoint</Application>
  <PresentationFormat>Widescreen</PresentationFormat>
  <Paragraphs>92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12</vt:i4>
      </vt:variant>
    </vt:vector>
  </HeadingPairs>
  <TitlesOfParts>
    <vt:vector size="29" baseType="lpstr">
      <vt:lpstr>Arial</vt:lpstr>
      <vt:lpstr>Calibri</vt:lpstr>
      <vt:lpstr>Calibri Light</vt:lpstr>
      <vt:lpstr>Courier New</vt:lpstr>
      <vt:lpstr>Times New Roman</vt:lpstr>
      <vt:lpstr>Office Theme</vt:lpstr>
      <vt:lpstr>Custom Design</vt:lpstr>
      <vt:lpstr>1_Custom Design</vt:lpstr>
      <vt:lpstr>2_Custom Design</vt:lpstr>
      <vt:lpstr>3_Custom Design</vt:lpstr>
      <vt:lpstr>4_Custom Design</vt:lpstr>
      <vt:lpstr>6_Custom Design</vt:lpstr>
      <vt:lpstr>8_Custom Design</vt:lpstr>
      <vt:lpstr>10_Custom Design</vt:lpstr>
      <vt:lpstr>12_Custom Design</vt:lpstr>
      <vt:lpstr>14_Custom Design</vt:lpstr>
      <vt:lpstr>16_Custom Design</vt:lpstr>
      <vt:lpstr>ADCANP/CTF Grantee Training 2024</vt:lpstr>
      <vt:lpstr>Portal Access</vt:lpstr>
      <vt:lpstr>Important Changes</vt:lpstr>
      <vt:lpstr>Grantee Home Page</vt:lpstr>
      <vt:lpstr>Presentation Report Changes</vt:lpstr>
      <vt:lpstr>PowerPoint Presentation</vt:lpstr>
      <vt:lpstr>PowerPoint Presentation</vt:lpstr>
      <vt:lpstr>PowerPoint Presentation</vt:lpstr>
      <vt:lpstr>Social Media Platforms</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Greer</dc:creator>
  <cp:lastModifiedBy>Addison Braddock</cp:lastModifiedBy>
  <cp:revision>851</cp:revision>
  <dcterms:created xsi:type="dcterms:W3CDTF">2020-10-13T17:06:38Z</dcterms:created>
  <dcterms:modified xsi:type="dcterms:W3CDTF">2024-11-07T17:58:30Z</dcterms:modified>
</cp:coreProperties>
</file>