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3" r:id="rId7"/>
    <p:sldMasterId id="2147483757" r:id="rId8"/>
    <p:sldMasterId id="2147483781" r:id="rId9"/>
    <p:sldMasterId id="2147483805" r:id="rId10"/>
    <p:sldMasterId id="2147483829" r:id="rId11"/>
    <p:sldMasterId id="2147483853" r:id="rId12"/>
  </p:sldMasterIdLst>
  <p:notesMasterIdLst>
    <p:notesMasterId r:id="rId35"/>
  </p:notesMasterIdLst>
  <p:sldIdLst>
    <p:sldId id="256" r:id="rId13"/>
    <p:sldId id="397" r:id="rId14"/>
    <p:sldId id="389" r:id="rId15"/>
    <p:sldId id="388" r:id="rId16"/>
    <p:sldId id="390" r:id="rId17"/>
    <p:sldId id="409" r:id="rId18"/>
    <p:sldId id="407" r:id="rId19"/>
    <p:sldId id="408" r:id="rId20"/>
    <p:sldId id="400" r:id="rId21"/>
    <p:sldId id="411" r:id="rId22"/>
    <p:sldId id="396" r:id="rId23"/>
    <p:sldId id="394" r:id="rId24"/>
    <p:sldId id="395" r:id="rId25"/>
    <p:sldId id="360" r:id="rId26"/>
    <p:sldId id="278" r:id="rId27"/>
    <p:sldId id="393" r:id="rId28"/>
    <p:sldId id="295" r:id="rId29"/>
    <p:sldId id="401" r:id="rId30"/>
    <p:sldId id="392" r:id="rId31"/>
    <p:sldId id="402" r:id="rId32"/>
    <p:sldId id="301"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144" userDrawn="1">
          <p15:clr>
            <a:srgbClr val="A4A3A4"/>
          </p15:clr>
        </p15:guide>
        <p15:guide id="4" pos="1536" userDrawn="1">
          <p15:clr>
            <a:srgbClr val="A4A3A4"/>
          </p15:clr>
        </p15:guide>
        <p15:guide id="5" orient="horz" pos="1008" userDrawn="1">
          <p15:clr>
            <a:srgbClr val="A4A3A4"/>
          </p15:clr>
        </p15:guide>
        <p15:guide id="6" orient="horz" pos="3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2C45F-475E-7D81-5843-CF9A8AD9CC2C}" name="Addison Braddock" initials="AB" userId="S::anb0102@auburn.edu::a8d8b475-14e9-4dca-b037-0a031c72c70c" providerId="AD"/>
  <p188:author id="{C99CC866-C728-05CA-CE41-022ACB101929}" name="Ami Landers" initials="" userId="S::ennisag@auburn.edu::293350be-39de-4935-9d78-cbe31831dfee" providerId="AD"/>
  <p188:author id="{85435C72-EA17-8206-0E95-324E9AD920E6}" name="Michael Reuss" initials="MR" userId="S::mrr0062@auburn.edu::f3bc6872-1278-49c9-aa47-99c155be7ad7" providerId="AD"/>
  <p188:author id="{CC11DBAB-7DA9-5E17-1C48-B103EA226C81}" name="Seth Walker" initials="SW" userId="661ee9116b4efe8e" providerId="Windows Live"/>
  <p188:author id="{2E81F1E7-6767-C580-4EC9-7F05E2B38D10}" name="Donna Roland" initials="DR" userId="S::rolandj@auburn.edu::e09dee52-e2ad-46d5-b4f2-bf1b86c794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nna Roland" initials="DR" lastIdx="1" clrIdx="0">
    <p:extLst>
      <p:ext uri="{19B8F6BF-5375-455C-9EA6-DF929625EA0E}">
        <p15:presenceInfo xmlns:p15="http://schemas.microsoft.com/office/powerpoint/2012/main" userId="S::rolandj@auburn.edu::e09dee52-e2ad-46d5-b4f2-bf1b86c794b8" providerId="AD"/>
      </p:ext>
    </p:extLst>
  </p:cmAuthor>
  <p:cmAuthor id="2" name="Addison Braddock" initials="AB" lastIdx="4" clrIdx="1">
    <p:extLst>
      <p:ext uri="{19B8F6BF-5375-455C-9EA6-DF929625EA0E}">
        <p15:presenceInfo xmlns:p15="http://schemas.microsoft.com/office/powerpoint/2012/main" userId="S::anb0102@auburn.edu::a8d8b475-14e9-4dca-b037-0a031c72c70c" providerId="AD"/>
      </p:ext>
    </p:extLst>
  </p:cmAuthor>
  <p:cmAuthor id="3" name="Francesca Adler-Baeder" initials="FA" lastIdx="24" clrIdx="2">
    <p:extLst>
      <p:ext uri="{19B8F6BF-5375-455C-9EA6-DF929625EA0E}">
        <p15:presenceInfo xmlns:p15="http://schemas.microsoft.com/office/powerpoint/2012/main" userId="S::adlerfr@auburn.edu::464e476e-d53d-4f4c-a97b-bedc0816985b" providerId="AD"/>
      </p:ext>
    </p:extLst>
  </p:cmAuthor>
  <p:cmAuthor id="4" name="Michael Reuss" initials="MR" lastIdx="24" clrIdx="3">
    <p:extLst>
      <p:ext uri="{19B8F6BF-5375-455C-9EA6-DF929625EA0E}">
        <p15:presenceInfo xmlns:p15="http://schemas.microsoft.com/office/powerpoint/2012/main" userId="S::michael.reuss@westrock.com::4748dd7d-350b-434d-8043-60fc72043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625"/>
    <a:srgbClr val="FFF3CD"/>
    <a:srgbClr val="FFFFFF"/>
    <a:srgbClr val="012B5D"/>
    <a:srgbClr val="D9D9D9"/>
    <a:srgbClr val="F2F7FD"/>
    <a:srgbClr val="012B5B"/>
    <a:srgbClr val="F6F6F6"/>
    <a:srgbClr val="F7F7F7"/>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36794-D9ED-6F45-A456-16DB659CBF36}" v="3" dt="2024-11-05T01:59:59.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78793" autoAdjust="0"/>
  </p:normalViewPr>
  <p:slideViewPr>
    <p:cSldViewPr snapToGrid="0">
      <p:cViewPr varScale="1">
        <p:scale>
          <a:sx n="80" d="100"/>
          <a:sy n="80" d="100"/>
        </p:scale>
        <p:origin x="492" y="48"/>
      </p:cViewPr>
      <p:guideLst>
        <p:guide orient="horz" pos="2160"/>
        <p:guide pos="3840"/>
        <p:guide pos="6144"/>
        <p:guide pos="1536"/>
        <p:guide orient="horz" pos="1008"/>
        <p:guide orient="horz" pos="331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euss" userId="f3bc6872-1278-49c9-aa47-99c155be7ad7" providerId="ADAL" clId="{D9636794-D9ED-6F45-A456-16DB659CBF36}"/>
    <pc:docChg chg="undo custSel modSld">
      <pc:chgData name="Michael Reuss" userId="f3bc6872-1278-49c9-aa47-99c155be7ad7" providerId="ADAL" clId="{D9636794-D9ED-6F45-A456-16DB659CBF36}" dt="2024-11-05T02:00:23.908" v="67" actId="1076"/>
      <pc:docMkLst>
        <pc:docMk/>
      </pc:docMkLst>
      <pc:sldChg chg="modSp mod">
        <pc:chgData name="Michael Reuss" userId="f3bc6872-1278-49c9-aa47-99c155be7ad7" providerId="ADAL" clId="{D9636794-D9ED-6F45-A456-16DB659CBF36}" dt="2024-11-05T01:20:10.094" v="13" actId="20577"/>
        <pc:sldMkLst>
          <pc:docMk/>
          <pc:sldMk cId="609231390" sldId="392"/>
        </pc:sldMkLst>
        <pc:spChg chg="mod">
          <ac:chgData name="Michael Reuss" userId="f3bc6872-1278-49c9-aa47-99c155be7ad7" providerId="ADAL" clId="{D9636794-D9ED-6F45-A456-16DB659CBF36}" dt="2024-11-05T01:20:10.094" v="13" actId="20577"/>
          <ac:spMkLst>
            <pc:docMk/>
            <pc:sldMk cId="609231390" sldId="392"/>
            <ac:spMk id="4" creationId="{45ECEAB8-F427-230A-E148-0FFC92FF71AF}"/>
          </ac:spMkLst>
        </pc:spChg>
      </pc:sldChg>
      <pc:sldChg chg="addSp delSp modSp mod">
        <pc:chgData name="Michael Reuss" userId="f3bc6872-1278-49c9-aa47-99c155be7ad7" providerId="ADAL" clId="{D9636794-D9ED-6F45-A456-16DB659CBF36}" dt="2024-11-05T02:00:23.908" v="67" actId="1076"/>
        <pc:sldMkLst>
          <pc:docMk/>
          <pc:sldMk cId="3246185267" sldId="396"/>
        </pc:sldMkLst>
        <pc:spChg chg="add mod">
          <ac:chgData name="Michael Reuss" userId="f3bc6872-1278-49c9-aa47-99c155be7ad7" providerId="ADAL" clId="{D9636794-D9ED-6F45-A456-16DB659CBF36}" dt="2024-11-05T01:59:59.611" v="60"/>
          <ac:spMkLst>
            <pc:docMk/>
            <pc:sldMk cId="3246185267" sldId="396"/>
            <ac:spMk id="2" creationId="{4694D6DA-5729-2A4C-EE43-D812617CFB37}"/>
          </ac:spMkLst>
        </pc:spChg>
        <pc:spChg chg="add del mod">
          <ac:chgData name="Michael Reuss" userId="f3bc6872-1278-49c9-aa47-99c155be7ad7" providerId="ADAL" clId="{D9636794-D9ED-6F45-A456-16DB659CBF36}" dt="2024-11-05T01:38:20.569" v="17" actId="22"/>
          <ac:spMkLst>
            <pc:docMk/>
            <pc:sldMk cId="3246185267" sldId="396"/>
            <ac:spMk id="3" creationId="{1CD9D895-E7A0-CF7A-6364-352CF5671FB9}"/>
          </ac:spMkLst>
        </pc:spChg>
        <pc:spChg chg="add del mod topLvl">
          <ac:chgData name="Michael Reuss" userId="f3bc6872-1278-49c9-aa47-99c155be7ad7" providerId="ADAL" clId="{D9636794-D9ED-6F45-A456-16DB659CBF36}" dt="2024-11-05T01:59:41.134" v="58" actId="21"/>
          <ac:spMkLst>
            <pc:docMk/>
            <pc:sldMk cId="3246185267" sldId="396"/>
            <ac:spMk id="7" creationId="{35ED82A5-71B3-FA16-9EE2-4DD6146B033A}"/>
          </ac:spMkLst>
        </pc:spChg>
        <pc:spChg chg="del mod topLvl">
          <ac:chgData name="Michael Reuss" userId="f3bc6872-1278-49c9-aa47-99c155be7ad7" providerId="ADAL" clId="{D9636794-D9ED-6F45-A456-16DB659CBF36}" dt="2024-11-05T01:38:52.584" v="25" actId="21"/>
          <ac:spMkLst>
            <pc:docMk/>
            <pc:sldMk cId="3246185267" sldId="396"/>
            <ac:spMk id="8" creationId="{040AA03A-9964-63D0-4D70-29007BCB7BC5}"/>
          </ac:spMkLst>
        </pc:spChg>
        <pc:grpChg chg="add del">
          <ac:chgData name="Michael Reuss" userId="f3bc6872-1278-49c9-aa47-99c155be7ad7" providerId="ADAL" clId="{D9636794-D9ED-6F45-A456-16DB659CBF36}" dt="2024-11-05T01:59:41.134" v="58" actId="21"/>
          <ac:grpSpMkLst>
            <pc:docMk/>
            <pc:sldMk cId="3246185267" sldId="396"/>
            <ac:grpSpMk id="10" creationId="{68EDECDE-A77E-326C-463D-CE47D0333E17}"/>
          </ac:grpSpMkLst>
        </pc:grpChg>
        <pc:grpChg chg="del">
          <ac:chgData name="Michael Reuss" userId="f3bc6872-1278-49c9-aa47-99c155be7ad7" providerId="ADAL" clId="{D9636794-D9ED-6F45-A456-16DB659CBF36}" dt="2024-11-05T01:19:49.887" v="7" actId="165"/>
          <ac:grpSpMkLst>
            <pc:docMk/>
            <pc:sldMk cId="3246185267" sldId="396"/>
            <ac:grpSpMk id="10" creationId="{90F981B4-4CC2-69F9-1544-761BB7D8D4EE}"/>
          </ac:grpSpMkLst>
        </pc:grpChg>
        <pc:picChg chg="mod">
          <ac:chgData name="Michael Reuss" userId="f3bc6872-1278-49c9-aa47-99c155be7ad7" providerId="ADAL" clId="{D9636794-D9ED-6F45-A456-16DB659CBF36}" dt="2024-11-05T02:00:23.908" v="67" actId="1076"/>
          <ac:picMkLst>
            <pc:docMk/>
            <pc:sldMk cId="3246185267" sldId="396"/>
            <ac:picMk id="6" creationId="{B7D6904D-356D-2D89-293A-0344E5D212D6}"/>
          </ac:picMkLst>
        </pc:picChg>
        <pc:picChg chg="del mod topLvl">
          <ac:chgData name="Michael Reuss" userId="f3bc6872-1278-49c9-aa47-99c155be7ad7" providerId="ADAL" clId="{D9636794-D9ED-6F45-A456-16DB659CBF36}" dt="2024-11-05T01:19:57.650" v="12" actId="21"/>
          <ac:picMkLst>
            <pc:docMk/>
            <pc:sldMk cId="3246185267" sldId="396"/>
            <ac:picMk id="9" creationId="{274A6DF5-EB0F-97E9-1FD5-02B90F68DCAC}"/>
          </ac:picMkLst>
        </pc:picChg>
        <pc:picChg chg="add del mod topLvl">
          <ac:chgData name="Michael Reuss" userId="f3bc6872-1278-49c9-aa47-99c155be7ad7" providerId="ADAL" clId="{D9636794-D9ED-6F45-A456-16DB659CBF36}" dt="2024-11-05T02:00:20.101" v="65" actId="1076"/>
          <ac:picMkLst>
            <pc:docMk/>
            <pc:sldMk cId="3246185267" sldId="396"/>
            <ac:picMk id="9" creationId="{993F614A-365C-D952-DD33-EB6974A4D0AB}"/>
          </ac:picMkLst>
        </pc:picChg>
      </pc:sldChg>
      <pc:sldChg chg="modTransition">
        <pc:chgData name="Michael Reuss" userId="f3bc6872-1278-49c9-aa47-99c155be7ad7" providerId="ADAL" clId="{D9636794-D9ED-6F45-A456-16DB659CBF36}" dt="2024-11-05T01:18:27.760" v="0"/>
        <pc:sldMkLst>
          <pc:docMk/>
          <pc:sldMk cId="745290412" sldId="409"/>
        </pc:sldMkLst>
      </pc:sldChg>
      <pc:sldChg chg="modTransition">
        <pc:chgData name="Michael Reuss" userId="f3bc6872-1278-49c9-aa47-99c155be7ad7" providerId="ADAL" clId="{D9636794-D9ED-6F45-A456-16DB659CBF36}" dt="2024-11-05T01:19:18.910" v="3"/>
        <pc:sldMkLst>
          <pc:docMk/>
          <pc:sldMk cId="595222707" sldId="41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8872F-4228-416A-A134-D5F12FB0179E}" type="doc">
      <dgm:prSet loTypeId="urn:microsoft.com/office/officeart/2005/8/layout/vList4" loCatId="picture" qsTypeId="urn:microsoft.com/office/officeart/2005/8/quickstyle/simple1" qsCatId="simple" csTypeId="urn:microsoft.com/office/officeart/2005/8/colors/accent2_1" csCatId="accent2" phldr="1"/>
      <dgm:spPr/>
      <dgm:t>
        <a:bodyPr/>
        <a:lstStyle/>
        <a:p>
          <a:endParaRPr lang="en-US"/>
        </a:p>
      </dgm:t>
    </dgm:pt>
    <dgm:pt modelId="{B47A5A01-A995-4231-8CA8-E465BB457E9F}">
      <dgm:prSet custT="1"/>
      <dgm:spPr/>
      <dgm:t>
        <a:bodyPr/>
        <a:lstStyle/>
        <a:p>
          <a:r>
            <a:rPr lang="en-US" sz="2800" dirty="0">
              <a:solidFill>
                <a:srgbClr val="012B5D"/>
              </a:solidFill>
            </a:rPr>
            <a:t>What To Include:</a:t>
          </a:r>
        </a:p>
      </dgm:t>
    </dgm:pt>
    <dgm:pt modelId="{7B00D4F7-2C22-42FB-99B1-EA95A6409275}" type="parTrans" cxnId="{474E085B-FC1D-4977-A8A6-D600F067E821}">
      <dgm:prSet/>
      <dgm:spPr/>
      <dgm:t>
        <a:bodyPr/>
        <a:lstStyle/>
        <a:p>
          <a:endParaRPr lang="en-US"/>
        </a:p>
      </dgm:t>
    </dgm:pt>
    <dgm:pt modelId="{9E6A7249-9BAB-4249-8A7F-5013C62E56A4}" type="sibTrans" cxnId="{474E085B-FC1D-4977-A8A6-D600F067E821}">
      <dgm:prSet/>
      <dgm:spPr/>
      <dgm:t>
        <a:bodyPr/>
        <a:lstStyle/>
        <a:p>
          <a:endParaRPr lang="en-US"/>
        </a:p>
      </dgm:t>
    </dgm:pt>
    <dgm:pt modelId="{05C2ADBD-52BA-4148-9622-78A2998A3488}">
      <dgm:prSet custT="1"/>
      <dgm:spPr/>
      <dgm:t>
        <a:bodyPr/>
        <a:lstStyle/>
        <a:p>
          <a:r>
            <a:rPr lang="en-US" sz="2800" dirty="0">
              <a:solidFill>
                <a:srgbClr val="012B5D"/>
              </a:solidFill>
            </a:rPr>
            <a:t>What Not To Include:</a:t>
          </a:r>
        </a:p>
      </dgm:t>
    </dgm:pt>
    <dgm:pt modelId="{076F9206-79F1-4FDD-A464-01D16CB6D6DD}" type="parTrans" cxnId="{AA86BE35-51FE-40B6-990A-EDB6A66BF6E1}">
      <dgm:prSet/>
      <dgm:spPr/>
      <dgm:t>
        <a:bodyPr/>
        <a:lstStyle/>
        <a:p>
          <a:endParaRPr lang="en-US"/>
        </a:p>
      </dgm:t>
    </dgm:pt>
    <dgm:pt modelId="{08F333ED-4A60-4C2E-9413-81743D65F6BF}" type="sibTrans" cxnId="{AA86BE35-51FE-40B6-990A-EDB6A66BF6E1}">
      <dgm:prSet/>
      <dgm:spPr/>
      <dgm:t>
        <a:bodyPr/>
        <a:lstStyle/>
        <a:p>
          <a:endParaRPr lang="en-US"/>
        </a:p>
      </dgm:t>
    </dgm:pt>
    <dgm:pt modelId="{2B6B9FC5-4243-44BC-96FC-895934B45E60}">
      <dgm:prSet custT="1"/>
      <dgm:spPr/>
      <dgm:t>
        <a:bodyPr/>
        <a:lstStyle/>
        <a:p>
          <a:r>
            <a:rPr lang="en-US" sz="2400" dirty="0">
              <a:solidFill>
                <a:srgbClr val="012B5D"/>
              </a:solidFill>
            </a:rPr>
            <a:t>Billboards</a:t>
          </a:r>
        </a:p>
      </dgm:t>
    </dgm:pt>
    <dgm:pt modelId="{5686EF0D-AA68-4E60-9645-CAD9AB82A888}" type="parTrans" cxnId="{0719E3B7-384D-4EB7-ADC5-D6BDECF613A2}">
      <dgm:prSet/>
      <dgm:spPr/>
      <dgm:t>
        <a:bodyPr/>
        <a:lstStyle/>
        <a:p>
          <a:endParaRPr lang="en-US"/>
        </a:p>
      </dgm:t>
    </dgm:pt>
    <dgm:pt modelId="{1DCF57B0-F35E-49D9-A68C-215A6ADCD494}" type="sibTrans" cxnId="{0719E3B7-384D-4EB7-ADC5-D6BDECF613A2}">
      <dgm:prSet/>
      <dgm:spPr/>
      <dgm:t>
        <a:bodyPr/>
        <a:lstStyle/>
        <a:p>
          <a:endParaRPr lang="en-US"/>
        </a:p>
      </dgm:t>
    </dgm:pt>
    <dgm:pt modelId="{CD82DB32-603A-42C4-B94F-3F64BC9654E6}">
      <dgm:prSet custT="1"/>
      <dgm:spPr/>
      <dgm:t>
        <a:bodyPr/>
        <a:lstStyle/>
        <a:p>
          <a:r>
            <a:rPr lang="en-US" sz="2400" dirty="0">
              <a:solidFill>
                <a:srgbClr val="012B5D"/>
              </a:solidFill>
            </a:rPr>
            <a:t>Meeting with schools to educate children about your program.</a:t>
          </a:r>
        </a:p>
      </dgm:t>
    </dgm:pt>
    <dgm:pt modelId="{9C25A116-CA21-44C6-A1BA-A3A0439EA415}" type="sibTrans" cxnId="{FBF5790C-33B0-4709-96E9-298A9C067BB1}">
      <dgm:prSet/>
      <dgm:spPr/>
      <dgm:t>
        <a:bodyPr/>
        <a:lstStyle/>
        <a:p>
          <a:endParaRPr lang="en-US"/>
        </a:p>
      </dgm:t>
    </dgm:pt>
    <dgm:pt modelId="{326B08BE-6388-45A7-9965-93EC95320130}" type="parTrans" cxnId="{FBF5790C-33B0-4709-96E9-298A9C067BB1}">
      <dgm:prSet/>
      <dgm:spPr/>
      <dgm:t>
        <a:bodyPr/>
        <a:lstStyle/>
        <a:p>
          <a:endParaRPr lang="en-US"/>
        </a:p>
      </dgm:t>
    </dgm:pt>
    <dgm:pt modelId="{FCA9D705-41D1-416C-A1D2-C8F1BF7055E4}">
      <dgm:prSet custT="1"/>
      <dgm:spPr/>
      <dgm:t>
        <a:bodyPr/>
        <a:lstStyle/>
        <a:p>
          <a:r>
            <a:rPr lang="en-US" sz="2400" dirty="0">
              <a:solidFill>
                <a:srgbClr val="012B5D"/>
              </a:solidFill>
            </a:rPr>
            <a:t>Attending a community fair and promoting your program.</a:t>
          </a:r>
        </a:p>
      </dgm:t>
    </dgm:pt>
    <dgm:pt modelId="{020B9A64-EF60-409A-8FA2-D6219C5F8288}" type="parTrans" cxnId="{F85FB50E-4B92-4779-89C3-6BFD5561EB89}">
      <dgm:prSet/>
      <dgm:spPr/>
      <dgm:t>
        <a:bodyPr/>
        <a:lstStyle/>
        <a:p>
          <a:endParaRPr lang="en-US"/>
        </a:p>
      </dgm:t>
    </dgm:pt>
    <dgm:pt modelId="{91B7D68A-2F55-43CE-A339-12797D2C8388}" type="sibTrans" cxnId="{F85FB50E-4B92-4779-89C3-6BFD5561EB89}">
      <dgm:prSet/>
      <dgm:spPr/>
      <dgm:t>
        <a:bodyPr/>
        <a:lstStyle/>
        <a:p>
          <a:endParaRPr lang="en-US"/>
        </a:p>
      </dgm:t>
    </dgm:pt>
    <dgm:pt modelId="{262DDAE1-C8A4-4B78-A3F7-20C7639062FF}">
      <dgm:prSet custT="1"/>
      <dgm:spPr/>
      <dgm:t>
        <a:bodyPr/>
        <a:lstStyle/>
        <a:p>
          <a:r>
            <a:rPr lang="en-US" sz="2400" dirty="0">
              <a:solidFill>
                <a:srgbClr val="012B5D"/>
              </a:solidFill>
            </a:rPr>
            <a:t>Hosting an event / fundraiser for a charity.</a:t>
          </a:r>
        </a:p>
      </dgm:t>
    </dgm:pt>
    <dgm:pt modelId="{41586FDE-DF25-40B9-923E-791D4A0DEEF0}" type="parTrans" cxnId="{71F639FF-55A2-4557-B047-C40FEB1BE12F}">
      <dgm:prSet/>
      <dgm:spPr/>
      <dgm:t>
        <a:bodyPr/>
        <a:lstStyle/>
        <a:p>
          <a:endParaRPr lang="en-US"/>
        </a:p>
      </dgm:t>
    </dgm:pt>
    <dgm:pt modelId="{3F05EB01-FECA-4663-84EB-239BE9AFD787}" type="sibTrans" cxnId="{71F639FF-55A2-4557-B047-C40FEB1BE12F}">
      <dgm:prSet/>
      <dgm:spPr/>
      <dgm:t>
        <a:bodyPr/>
        <a:lstStyle/>
        <a:p>
          <a:endParaRPr lang="en-US"/>
        </a:p>
      </dgm:t>
    </dgm:pt>
    <dgm:pt modelId="{8774B18A-3D2F-4EAE-AA39-20DF4C019F59}">
      <dgm:prSet custT="1"/>
      <dgm:spPr/>
      <dgm:t>
        <a:bodyPr/>
        <a:lstStyle/>
        <a:p>
          <a:r>
            <a:rPr lang="en-US" sz="2400" dirty="0">
              <a:solidFill>
                <a:srgbClr val="012B5D"/>
              </a:solidFill>
            </a:rPr>
            <a:t>Child Abuse Awareness month activity.</a:t>
          </a:r>
        </a:p>
      </dgm:t>
    </dgm:pt>
    <dgm:pt modelId="{05148B99-4230-4DA4-95D4-EE0F3696C5C1}" type="parTrans" cxnId="{0680064F-2C8D-40F8-BF0E-1C8313EF5317}">
      <dgm:prSet/>
      <dgm:spPr/>
      <dgm:t>
        <a:bodyPr/>
        <a:lstStyle/>
        <a:p>
          <a:endParaRPr lang="en-US"/>
        </a:p>
      </dgm:t>
    </dgm:pt>
    <dgm:pt modelId="{2E941720-419A-484C-8566-D35AA09831FF}" type="sibTrans" cxnId="{0680064F-2C8D-40F8-BF0E-1C8313EF5317}">
      <dgm:prSet/>
      <dgm:spPr/>
      <dgm:t>
        <a:bodyPr/>
        <a:lstStyle/>
        <a:p>
          <a:endParaRPr lang="en-US"/>
        </a:p>
      </dgm:t>
    </dgm:pt>
    <dgm:pt modelId="{F42F3ADF-83A1-434B-9C21-12C40163D0A9}">
      <dgm:prSet custT="1"/>
      <dgm:spPr/>
      <dgm:t>
        <a:bodyPr/>
        <a:lstStyle/>
        <a:p>
          <a:r>
            <a:rPr lang="en-US" sz="2400" dirty="0">
              <a:solidFill>
                <a:srgbClr val="012B5D"/>
              </a:solidFill>
            </a:rPr>
            <a:t>Newspaper Articles</a:t>
          </a:r>
        </a:p>
      </dgm:t>
    </dgm:pt>
    <dgm:pt modelId="{6CE34BBF-9C68-4773-894B-39591FA0470D}" type="parTrans" cxnId="{9ADC765C-1034-49D3-A4DF-FC2009DE187E}">
      <dgm:prSet/>
      <dgm:spPr/>
      <dgm:t>
        <a:bodyPr/>
        <a:lstStyle/>
        <a:p>
          <a:endParaRPr lang="en-US"/>
        </a:p>
      </dgm:t>
    </dgm:pt>
    <dgm:pt modelId="{9425D51C-EF88-47C5-BD36-E62E094A6908}" type="sibTrans" cxnId="{9ADC765C-1034-49D3-A4DF-FC2009DE187E}">
      <dgm:prSet/>
      <dgm:spPr/>
      <dgm:t>
        <a:bodyPr/>
        <a:lstStyle/>
        <a:p>
          <a:endParaRPr lang="en-US"/>
        </a:p>
      </dgm:t>
    </dgm:pt>
    <dgm:pt modelId="{77C6790F-3621-460F-A996-8D2FE628749C}">
      <dgm:prSet custT="1"/>
      <dgm:spPr/>
      <dgm:t>
        <a:bodyPr/>
        <a:lstStyle/>
        <a:p>
          <a:r>
            <a:rPr lang="en-US" sz="2400" dirty="0">
              <a:solidFill>
                <a:srgbClr val="012B5D"/>
              </a:solidFill>
            </a:rPr>
            <a:t>Television Ads</a:t>
          </a:r>
        </a:p>
      </dgm:t>
    </dgm:pt>
    <dgm:pt modelId="{8A80E62E-48DE-4805-9FC7-2C0DE9A4592B}" type="parTrans" cxnId="{AAA88219-6367-436C-B261-DBEEBCD1CE0A}">
      <dgm:prSet/>
      <dgm:spPr/>
      <dgm:t>
        <a:bodyPr/>
        <a:lstStyle/>
        <a:p>
          <a:endParaRPr lang="en-US"/>
        </a:p>
      </dgm:t>
    </dgm:pt>
    <dgm:pt modelId="{806C5C1F-DC7D-41E9-8C05-B8E138BF3BAE}" type="sibTrans" cxnId="{AAA88219-6367-436C-B261-DBEEBCD1CE0A}">
      <dgm:prSet/>
      <dgm:spPr/>
      <dgm:t>
        <a:bodyPr/>
        <a:lstStyle/>
        <a:p>
          <a:endParaRPr lang="en-US"/>
        </a:p>
      </dgm:t>
    </dgm:pt>
    <dgm:pt modelId="{A7BEB62D-4BD6-46F2-AF2A-B93C925B87FB}">
      <dgm:prSet custT="1"/>
      <dgm:spPr/>
      <dgm:t>
        <a:bodyPr/>
        <a:lstStyle/>
        <a:p>
          <a:r>
            <a:rPr lang="en-US" sz="2400" dirty="0">
              <a:solidFill>
                <a:srgbClr val="012B5D"/>
              </a:solidFill>
            </a:rPr>
            <a:t>Radio Ads</a:t>
          </a:r>
        </a:p>
      </dgm:t>
    </dgm:pt>
    <dgm:pt modelId="{D2710E7C-012D-41CD-9F9A-F099E0AF1334}" type="parTrans" cxnId="{30E1B89D-D991-433F-B9BD-0EC45E34694D}">
      <dgm:prSet/>
      <dgm:spPr/>
      <dgm:t>
        <a:bodyPr/>
        <a:lstStyle/>
        <a:p>
          <a:endParaRPr lang="en-US"/>
        </a:p>
      </dgm:t>
    </dgm:pt>
    <dgm:pt modelId="{852E5FED-1858-40F8-9B6E-9FD544962D4A}" type="sibTrans" cxnId="{30E1B89D-D991-433F-B9BD-0EC45E34694D}">
      <dgm:prSet/>
      <dgm:spPr/>
      <dgm:t>
        <a:bodyPr/>
        <a:lstStyle/>
        <a:p>
          <a:endParaRPr lang="en-US"/>
        </a:p>
      </dgm:t>
    </dgm:pt>
    <dgm:pt modelId="{E5D009EB-7686-48F9-B81A-C97EE8B4904B}" type="pres">
      <dgm:prSet presAssocID="{0368872F-4228-416A-A134-D5F12FB0179E}" presName="linear" presStyleCnt="0">
        <dgm:presLayoutVars>
          <dgm:dir/>
          <dgm:resizeHandles val="exact"/>
        </dgm:presLayoutVars>
      </dgm:prSet>
      <dgm:spPr/>
    </dgm:pt>
    <dgm:pt modelId="{77BE6053-C4DF-4DB4-9592-043EF8B0BA09}" type="pres">
      <dgm:prSet presAssocID="{B47A5A01-A995-4231-8CA8-E465BB457E9F}" presName="comp" presStyleCnt="0"/>
      <dgm:spPr/>
    </dgm:pt>
    <dgm:pt modelId="{BF39AE45-8E6E-4E3F-9D3A-664AEEB0A0C3}" type="pres">
      <dgm:prSet presAssocID="{B47A5A01-A995-4231-8CA8-E465BB457E9F}" presName="box" presStyleLbl="node1" presStyleIdx="0" presStyleCnt="2"/>
      <dgm:spPr/>
    </dgm:pt>
    <dgm:pt modelId="{FD77AB15-6DCE-463B-9871-C2F690276BFB}" type="pres">
      <dgm:prSet presAssocID="{B47A5A01-A995-4231-8CA8-E465BB457E9F}" presName="img" presStyleLbl="fgImgPlace1" presStyleIdx="0" presStyleCnt="2" custScaleX="81038"/>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Checkmark with solid fill"/>
        </a:ext>
      </dgm:extLst>
    </dgm:pt>
    <dgm:pt modelId="{582EA1BC-9C5E-491B-B6AC-AFEDED4D0B75}" type="pres">
      <dgm:prSet presAssocID="{B47A5A01-A995-4231-8CA8-E465BB457E9F}" presName="text" presStyleLbl="node1" presStyleIdx="0" presStyleCnt="2">
        <dgm:presLayoutVars>
          <dgm:bulletEnabled val="1"/>
        </dgm:presLayoutVars>
      </dgm:prSet>
      <dgm:spPr/>
    </dgm:pt>
    <dgm:pt modelId="{3460BEAE-523B-4970-99A8-84CE1DC3B283}" type="pres">
      <dgm:prSet presAssocID="{9E6A7249-9BAB-4249-8A7F-5013C62E56A4}" presName="spacer" presStyleCnt="0"/>
      <dgm:spPr/>
    </dgm:pt>
    <dgm:pt modelId="{E8A86417-44F2-48AA-9AC0-E5AE83A050FB}" type="pres">
      <dgm:prSet presAssocID="{05C2ADBD-52BA-4148-9622-78A2998A3488}" presName="comp" presStyleCnt="0"/>
      <dgm:spPr/>
    </dgm:pt>
    <dgm:pt modelId="{21BB1ECE-4D64-4787-99C8-625F83A2D5EC}" type="pres">
      <dgm:prSet presAssocID="{05C2ADBD-52BA-4148-9622-78A2998A3488}" presName="box" presStyleLbl="node1" presStyleIdx="1" presStyleCnt="2"/>
      <dgm:spPr/>
    </dgm:pt>
    <dgm:pt modelId="{C187A6C9-5B6F-4BC9-8CCA-0D18ABF8A4B0}" type="pres">
      <dgm:prSet presAssocID="{05C2ADBD-52BA-4148-9622-78A2998A3488}" presName="img" presStyleLbl="fgImgPlace1" presStyleIdx="1" presStyleCnt="2" custScaleX="88505" custLinFactNeighborX="-2226" custLinFactNeighborY="509"/>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Close with solid fill"/>
        </a:ext>
      </dgm:extLst>
    </dgm:pt>
    <dgm:pt modelId="{8D8D4100-1994-42B9-9DF5-F6D0B33C5232}" type="pres">
      <dgm:prSet presAssocID="{05C2ADBD-52BA-4148-9622-78A2998A3488}" presName="text" presStyleLbl="node1" presStyleIdx="1" presStyleCnt="2">
        <dgm:presLayoutVars>
          <dgm:bulletEnabled val="1"/>
        </dgm:presLayoutVars>
      </dgm:prSet>
      <dgm:spPr/>
    </dgm:pt>
  </dgm:ptLst>
  <dgm:cxnLst>
    <dgm:cxn modelId="{FBF5790C-33B0-4709-96E9-298A9C067BB1}" srcId="{B47A5A01-A995-4231-8CA8-E465BB457E9F}" destId="{CD82DB32-603A-42C4-B94F-3F64BC9654E6}" srcOrd="0" destOrd="0" parTransId="{326B08BE-6388-45A7-9965-93EC95320130}" sibTransId="{9C25A116-CA21-44C6-A1BA-A3A0439EA415}"/>
    <dgm:cxn modelId="{F85FB50E-4B92-4779-89C3-6BFD5561EB89}" srcId="{B47A5A01-A995-4231-8CA8-E465BB457E9F}" destId="{FCA9D705-41D1-416C-A1D2-C8F1BF7055E4}" srcOrd="1" destOrd="0" parTransId="{020B9A64-EF60-409A-8FA2-D6219C5F8288}" sibTransId="{91B7D68A-2F55-43CE-A339-12797D2C8388}"/>
    <dgm:cxn modelId="{4B1F4615-72D5-43AE-8208-8407AA451C09}" type="presOf" srcId="{77C6790F-3621-460F-A996-8D2FE628749C}" destId="{8D8D4100-1994-42B9-9DF5-F6D0B33C5232}" srcOrd="1" destOrd="3" presId="urn:microsoft.com/office/officeart/2005/8/layout/vList4"/>
    <dgm:cxn modelId="{18777018-8794-4996-AB92-4124D5E57F90}" type="presOf" srcId="{05C2ADBD-52BA-4148-9622-78A2998A3488}" destId="{21BB1ECE-4D64-4787-99C8-625F83A2D5EC}" srcOrd="0" destOrd="0" presId="urn:microsoft.com/office/officeart/2005/8/layout/vList4"/>
    <dgm:cxn modelId="{AAA88219-6367-436C-B261-DBEEBCD1CE0A}" srcId="{05C2ADBD-52BA-4148-9622-78A2998A3488}" destId="{77C6790F-3621-460F-A996-8D2FE628749C}" srcOrd="2" destOrd="0" parTransId="{8A80E62E-48DE-4805-9FC7-2C0DE9A4592B}" sibTransId="{806C5C1F-DC7D-41E9-8C05-B8E138BF3BAE}"/>
    <dgm:cxn modelId="{3506E931-A653-46D4-A0B5-301F717C2A80}" type="presOf" srcId="{8774B18A-3D2F-4EAE-AA39-20DF4C019F59}" destId="{BF39AE45-8E6E-4E3F-9D3A-664AEEB0A0C3}" srcOrd="0" destOrd="4" presId="urn:microsoft.com/office/officeart/2005/8/layout/vList4"/>
    <dgm:cxn modelId="{917A5135-D72A-4199-9FBC-74051E38AD6D}" type="presOf" srcId="{A7BEB62D-4BD6-46F2-AF2A-B93C925B87FB}" destId="{8D8D4100-1994-42B9-9DF5-F6D0B33C5232}" srcOrd="1" destOrd="4" presId="urn:microsoft.com/office/officeart/2005/8/layout/vList4"/>
    <dgm:cxn modelId="{AA86BE35-51FE-40B6-990A-EDB6A66BF6E1}" srcId="{0368872F-4228-416A-A134-D5F12FB0179E}" destId="{05C2ADBD-52BA-4148-9622-78A2998A3488}" srcOrd="1" destOrd="0" parTransId="{076F9206-79F1-4FDD-A464-01D16CB6D6DD}" sibTransId="{08F333ED-4A60-4C2E-9413-81743D65F6BF}"/>
    <dgm:cxn modelId="{474E085B-FC1D-4977-A8A6-D600F067E821}" srcId="{0368872F-4228-416A-A134-D5F12FB0179E}" destId="{B47A5A01-A995-4231-8CA8-E465BB457E9F}" srcOrd="0" destOrd="0" parTransId="{7B00D4F7-2C22-42FB-99B1-EA95A6409275}" sibTransId="{9E6A7249-9BAB-4249-8A7F-5013C62E56A4}"/>
    <dgm:cxn modelId="{9ADC765C-1034-49D3-A4DF-FC2009DE187E}" srcId="{05C2ADBD-52BA-4148-9622-78A2998A3488}" destId="{F42F3ADF-83A1-434B-9C21-12C40163D0A9}" srcOrd="1" destOrd="0" parTransId="{6CE34BBF-9C68-4773-894B-39591FA0470D}" sibTransId="{9425D51C-EF88-47C5-BD36-E62E094A6908}"/>
    <dgm:cxn modelId="{6162FD65-DCE4-4CD7-89C5-F6F9BD8AACAB}" type="presOf" srcId="{05C2ADBD-52BA-4148-9622-78A2998A3488}" destId="{8D8D4100-1994-42B9-9DF5-F6D0B33C5232}" srcOrd="1" destOrd="0" presId="urn:microsoft.com/office/officeart/2005/8/layout/vList4"/>
    <dgm:cxn modelId="{EB111748-FB91-4C14-AAD2-779AD2ABBBE0}" type="presOf" srcId="{CD82DB32-603A-42C4-B94F-3F64BC9654E6}" destId="{582EA1BC-9C5E-491B-B6AC-AFEDED4D0B75}" srcOrd="1" destOrd="1" presId="urn:microsoft.com/office/officeart/2005/8/layout/vList4"/>
    <dgm:cxn modelId="{08D5D268-5820-4112-9153-9624310C44DA}" type="presOf" srcId="{FCA9D705-41D1-416C-A1D2-C8F1BF7055E4}" destId="{BF39AE45-8E6E-4E3F-9D3A-664AEEB0A0C3}" srcOrd="0" destOrd="2" presId="urn:microsoft.com/office/officeart/2005/8/layout/vList4"/>
    <dgm:cxn modelId="{0680064F-2C8D-40F8-BF0E-1C8313EF5317}" srcId="{B47A5A01-A995-4231-8CA8-E465BB457E9F}" destId="{8774B18A-3D2F-4EAE-AA39-20DF4C019F59}" srcOrd="3" destOrd="0" parTransId="{05148B99-4230-4DA4-95D4-EE0F3696C5C1}" sibTransId="{2E941720-419A-484C-8566-D35AA09831FF}"/>
    <dgm:cxn modelId="{6B8A654F-1144-414A-8A3D-6C3505333AE2}" type="presOf" srcId="{2B6B9FC5-4243-44BC-96FC-895934B45E60}" destId="{21BB1ECE-4D64-4787-99C8-625F83A2D5EC}" srcOrd="0" destOrd="1" presId="urn:microsoft.com/office/officeart/2005/8/layout/vList4"/>
    <dgm:cxn modelId="{894FFA77-CF18-40CB-991A-5115E8A2BB77}" type="presOf" srcId="{FCA9D705-41D1-416C-A1D2-C8F1BF7055E4}" destId="{582EA1BC-9C5E-491B-B6AC-AFEDED4D0B75}" srcOrd="1" destOrd="2" presId="urn:microsoft.com/office/officeart/2005/8/layout/vList4"/>
    <dgm:cxn modelId="{23080A7A-9C03-4D97-98F2-9EF83B81C4B5}" type="presOf" srcId="{B47A5A01-A995-4231-8CA8-E465BB457E9F}" destId="{BF39AE45-8E6E-4E3F-9D3A-664AEEB0A0C3}" srcOrd="0" destOrd="0" presId="urn:microsoft.com/office/officeart/2005/8/layout/vList4"/>
    <dgm:cxn modelId="{46289581-927C-4E6D-91E2-9469257E0061}" type="presOf" srcId="{F42F3ADF-83A1-434B-9C21-12C40163D0A9}" destId="{21BB1ECE-4D64-4787-99C8-625F83A2D5EC}" srcOrd="0" destOrd="2" presId="urn:microsoft.com/office/officeart/2005/8/layout/vList4"/>
    <dgm:cxn modelId="{30E1B89D-D991-433F-B9BD-0EC45E34694D}" srcId="{05C2ADBD-52BA-4148-9622-78A2998A3488}" destId="{A7BEB62D-4BD6-46F2-AF2A-B93C925B87FB}" srcOrd="3" destOrd="0" parTransId="{D2710E7C-012D-41CD-9F9A-F099E0AF1334}" sibTransId="{852E5FED-1858-40F8-9B6E-9FD544962D4A}"/>
    <dgm:cxn modelId="{AE96C4A0-C4ED-4437-B5CD-3A4FC8EE3B22}" type="presOf" srcId="{8774B18A-3D2F-4EAE-AA39-20DF4C019F59}" destId="{582EA1BC-9C5E-491B-B6AC-AFEDED4D0B75}" srcOrd="1" destOrd="4" presId="urn:microsoft.com/office/officeart/2005/8/layout/vList4"/>
    <dgm:cxn modelId="{56EDC8AA-41BD-43EE-91B2-E9A6F806B755}" type="presOf" srcId="{0368872F-4228-416A-A134-D5F12FB0179E}" destId="{E5D009EB-7686-48F9-B81A-C97EE8B4904B}" srcOrd="0" destOrd="0" presId="urn:microsoft.com/office/officeart/2005/8/layout/vList4"/>
    <dgm:cxn modelId="{0719E3B7-384D-4EB7-ADC5-D6BDECF613A2}" srcId="{05C2ADBD-52BA-4148-9622-78A2998A3488}" destId="{2B6B9FC5-4243-44BC-96FC-895934B45E60}" srcOrd="0" destOrd="0" parTransId="{5686EF0D-AA68-4E60-9645-CAD9AB82A888}" sibTransId="{1DCF57B0-F35E-49D9-A68C-215A6ADCD494}"/>
    <dgm:cxn modelId="{826C6ABB-92D7-4073-BF4B-5A4AFF79327B}" type="presOf" srcId="{B47A5A01-A995-4231-8CA8-E465BB457E9F}" destId="{582EA1BC-9C5E-491B-B6AC-AFEDED4D0B75}" srcOrd="1" destOrd="0" presId="urn:microsoft.com/office/officeart/2005/8/layout/vList4"/>
    <dgm:cxn modelId="{6E5D44BC-DB7D-4D38-985F-D6C038A9D010}" type="presOf" srcId="{CD82DB32-603A-42C4-B94F-3F64BC9654E6}" destId="{BF39AE45-8E6E-4E3F-9D3A-664AEEB0A0C3}" srcOrd="0" destOrd="1" presId="urn:microsoft.com/office/officeart/2005/8/layout/vList4"/>
    <dgm:cxn modelId="{3F241AD4-1B55-42C4-AF4E-0A81F5E03FCD}" type="presOf" srcId="{262DDAE1-C8A4-4B78-A3F7-20C7639062FF}" destId="{BF39AE45-8E6E-4E3F-9D3A-664AEEB0A0C3}" srcOrd="0" destOrd="3" presId="urn:microsoft.com/office/officeart/2005/8/layout/vList4"/>
    <dgm:cxn modelId="{488531DB-594B-446E-A103-596CD73C1923}" type="presOf" srcId="{A7BEB62D-4BD6-46F2-AF2A-B93C925B87FB}" destId="{21BB1ECE-4D64-4787-99C8-625F83A2D5EC}" srcOrd="0" destOrd="4" presId="urn:microsoft.com/office/officeart/2005/8/layout/vList4"/>
    <dgm:cxn modelId="{FD29CBE2-03E0-4B8B-921A-866E1FE601EC}" type="presOf" srcId="{2B6B9FC5-4243-44BC-96FC-895934B45E60}" destId="{8D8D4100-1994-42B9-9DF5-F6D0B33C5232}" srcOrd="1" destOrd="1" presId="urn:microsoft.com/office/officeart/2005/8/layout/vList4"/>
    <dgm:cxn modelId="{3A55C8E3-4CF3-4E20-91B7-317BAF0EBE4B}" type="presOf" srcId="{77C6790F-3621-460F-A996-8D2FE628749C}" destId="{21BB1ECE-4D64-4787-99C8-625F83A2D5EC}" srcOrd="0" destOrd="3" presId="urn:microsoft.com/office/officeart/2005/8/layout/vList4"/>
    <dgm:cxn modelId="{3434DEED-8CC1-4278-B28B-99DB7172939B}" type="presOf" srcId="{F42F3ADF-83A1-434B-9C21-12C40163D0A9}" destId="{8D8D4100-1994-42B9-9DF5-F6D0B33C5232}" srcOrd="1" destOrd="2" presId="urn:microsoft.com/office/officeart/2005/8/layout/vList4"/>
    <dgm:cxn modelId="{0202D5FC-37BE-457D-A6DB-692163FE19C6}" type="presOf" srcId="{262DDAE1-C8A4-4B78-A3F7-20C7639062FF}" destId="{582EA1BC-9C5E-491B-B6AC-AFEDED4D0B75}" srcOrd="1" destOrd="3" presId="urn:microsoft.com/office/officeart/2005/8/layout/vList4"/>
    <dgm:cxn modelId="{71F639FF-55A2-4557-B047-C40FEB1BE12F}" srcId="{B47A5A01-A995-4231-8CA8-E465BB457E9F}" destId="{262DDAE1-C8A4-4B78-A3F7-20C7639062FF}" srcOrd="2" destOrd="0" parTransId="{41586FDE-DF25-40B9-923E-791D4A0DEEF0}" sibTransId="{3F05EB01-FECA-4663-84EB-239BE9AFD787}"/>
    <dgm:cxn modelId="{F948AD0B-615E-475D-9A31-9B225B061C55}" type="presParOf" srcId="{E5D009EB-7686-48F9-B81A-C97EE8B4904B}" destId="{77BE6053-C4DF-4DB4-9592-043EF8B0BA09}" srcOrd="0" destOrd="0" presId="urn:microsoft.com/office/officeart/2005/8/layout/vList4"/>
    <dgm:cxn modelId="{096E9DFF-BF8C-4012-BF4E-06F77E79BD6A}" type="presParOf" srcId="{77BE6053-C4DF-4DB4-9592-043EF8B0BA09}" destId="{BF39AE45-8E6E-4E3F-9D3A-664AEEB0A0C3}" srcOrd="0" destOrd="0" presId="urn:microsoft.com/office/officeart/2005/8/layout/vList4"/>
    <dgm:cxn modelId="{72EB1B79-F233-498B-A76F-87C516B2386F}" type="presParOf" srcId="{77BE6053-C4DF-4DB4-9592-043EF8B0BA09}" destId="{FD77AB15-6DCE-463B-9871-C2F690276BFB}" srcOrd="1" destOrd="0" presId="urn:microsoft.com/office/officeart/2005/8/layout/vList4"/>
    <dgm:cxn modelId="{DD70BEC7-A872-4184-B8D3-72DF34965AF8}" type="presParOf" srcId="{77BE6053-C4DF-4DB4-9592-043EF8B0BA09}" destId="{582EA1BC-9C5E-491B-B6AC-AFEDED4D0B75}" srcOrd="2" destOrd="0" presId="urn:microsoft.com/office/officeart/2005/8/layout/vList4"/>
    <dgm:cxn modelId="{1079A724-483C-4C5D-A81C-DDAF6F7CA124}" type="presParOf" srcId="{E5D009EB-7686-48F9-B81A-C97EE8B4904B}" destId="{3460BEAE-523B-4970-99A8-84CE1DC3B283}" srcOrd="1" destOrd="0" presId="urn:microsoft.com/office/officeart/2005/8/layout/vList4"/>
    <dgm:cxn modelId="{61C57F4F-785F-47F4-A56D-6B50A9D4B214}" type="presParOf" srcId="{E5D009EB-7686-48F9-B81A-C97EE8B4904B}" destId="{E8A86417-44F2-48AA-9AC0-E5AE83A050FB}" srcOrd="2" destOrd="0" presId="urn:microsoft.com/office/officeart/2005/8/layout/vList4"/>
    <dgm:cxn modelId="{7319BD31-6866-4270-8111-924AB68D4511}" type="presParOf" srcId="{E8A86417-44F2-48AA-9AC0-E5AE83A050FB}" destId="{21BB1ECE-4D64-4787-99C8-625F83A2D5EC}" srcOrd="0" destOrd="0" presId="urn:microsoft.com/office/officeart/2005/8/layout/vList4"/>
    <dgm:cxn modelId="{6B52703F-EA8A-4373-8E5E-B93100C42D38}" type="presParOf" srcId="{E8A86417-44F2-48AA-9AC0-E5AE83A050FB}" destId="{C187A6C9-5B6F-4BC9-8CCA-0D18ABF8A4B0}" srcOrd="1" destOrd="0" presId="urn:microsoft.com/office/officeart/2005/8/layout/vList4"/>
    <dgm:cxn modelId="{6B6D84DA-5238-4B18-AF25-86E75C5BC364}" type="presParOf" srcId="{E8A86417-44F2-48AA-9AC0-E5AE83A050FB}" destId="{8D8D4100-1994-42B9-9DF5-F6D0B33C52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8872F-4228-416A-A134-D5F12FB0179E}" type="doc">
      <dgm:prSet loTypeId="urn:microsoft.com/office/officeart/2005/8/layout/vList4" loCatId="picture" qsTypeId="urn:microsoft.com/office/officeart/2005/8/quickstyle/simple1" qsCatId="simple" csTypeId="urn:microsoft.com/office/officeart/2005/8/colors/accent2_1" csCatId="accent2" phldr="1"/>
      <dgm:spPr/>
      <dgm:t>
        <a:bodyPr/>
        <a:lstStyle/>
        <a:p>
          <a:endParaRPr lang="en-US"/>
        </a:p>
      </dgm:t>
    </dgm:pt>
    <dgm:pt modelId="{B47A5A01-A995-4231-8CA8-E465BB457E9F}">
      <dgm:prSet custT="1"/>
      <dgm:spPr/>
      <dgm:t>
        <a:bodyPr/>
        <a:lstStyle/>
        <a:p>
          <a:r>
            <a:rPr lang="en-US" sz="2800" dirty="0">
              <a:solidFill>
                <a:srgbClr val="012B5D"/>
              </a:solidFill>
            </a:rPr>
            <a:t>What To Include (varies by platform):</a:t>
          </a:r>
        </a:p>
      </dgm:t>
    </dgm:pt>
    <dgm:pt modelId="{7B00D4F7-2C22-42FB-99B1-EA95A6409275}" type="parTrans" cxnId="{474E085B-FC1D-4977-A8A6-D600F067E821}">
      <dgm:prSet/>
      <dgm:spPr/>
      <dgm:t>
        <a:bodyPr/>
        <a:lstStyle/>
        <a:p>
          <a:endParaRPr lang="en-US"/>
        </a:p>
      </dgm:t>
    </dgm:pt>
    <dgm:pt modelId="{9E6A7249-9BAB-4249-8A7F-5013C62E56A4}" type="sibTrans" cxnId="{474E085B-FC1D-4977-A8A6-D600F067E821}">
      <dgm:prSet/>
      <dgm:spPr/>
      <dgm:t>
        <a:bodyPr/>
        <a:lstStyle/>
        <a:p>
          <a:endParaRPr lang="en-US"/>
        </a:p>
      </dgm:t>
    </dgm:pt>
    <dgm:pt modelId="{05C2ADBD-52BA-4148-9622-78A2998A3488}">
      <dgm:prSet custT="1"/>
      <dgm:spPr/>
      <dgm:t>
        <a:bodyPr/>
        <a:lstStyle/>
        <a:p>
          <a:r>
            <a:rPr lang="en-US" sz="2800" dirty="0">
              <a:solidFill>
                <a:srgbClr val="012B5D"/>
              </a:solidFill>
            </a:rPr>
            <a:t>What Not To Include:</a:t>
          </a:r>
        </a:p>
      </dgm:t>
    </dgm:pt>
    <dgm:pt modelId="{076F9206-79F1-4FDD-A464-01D16CB6D6DD}" type="parTrans" cxnId="{AA86BE35-51FE-40B6-990A-EDB6A66BF6E1}">
      <dgm:prSet/>
      <dgm:spPr/>
      <dgm:t>
        <a:bodyPr/>
        <a:lstStyle/>
        <a:p>
          <a:endParaRPr lang="en-US"/>
        </a:p>
      </dgm:t>
    </dgm:pt>
    <dgm:pt modelId="{08F333ED-4A60-4C2E-9413-81743D65F6BF}" type="sibTrans" cxnId="{AA86BE35-51FE-40B6-990A-EDB6A66BF6E1}">
      <dgm:prSet/>
      <dgm:spPr/>
      <dgm:t>
        <a:bodyPr/>
        <a:lstStyle/>
        <a:p>
          <a:endParaRPr lang="en-US"/>
        </a:p>
      </dgm:t>
    </dgm:pt>
    <dgm:pt modelId="{2B6B9FC5-4243-44BC-96FC-895934B45E60}">
      <dgm:prSet custT="1"/>
      <dgm:spPr/>
      <dgm:t>
        <a:bodyPr/>
        <a:lstStyle/>
        <a:p>
          <a:r>
            <a:rPr lang="en-US" sz="2400" dirty="0">
              <a:solidFill>
                <a:srgbClr val="012B5D"/>
              </a:solidFill>
            </a:rPr>
            <a:t>Public reach, these numbers can be forged.</a:t>
          </a:r>
        </a:p>
      </dgm:t>
    </dgm:pt>
    <dgm:pt modelId="{5686EF0D-AA68-4E60-9645-CAD9AB82A888}" type="parTrans" cxnId="{0719E3B7-384D-4EB7-ADC5-D6BDECF613A2}">
      <dgm:prSet/>
      <dgm:spPr/>
      <dgm:t>
        <a:bodyPr/>
        <a:lstStyle/>
        <a:p>
          <a:endParaRPr lang="en-US"/>
        </a:p>
      </dgm:t>
    </dgm:pt>
    <dgm:pt modelId="{1DCF57B0-F35E-49D9-A68C-215A6ADCD494}" type="sibTrans" cxnId="{0719E3B7-384D-4EB7-ADC5-D6BDECF613A2}">
      <dgm:prSet/>
      <dgm:spPr/>
      <dgm:t>
        <a:bodyPr/>
        <a:lstStyle/>
        <a:p>
          <a:endParaRPr lang="en-US"/>
        </a:p>
      </dgm:t>
    </dgm:pt>
    <dgm:pt modelId="{CD82DB32-603A-42C4-B94F-3F64BC9654E6}">
      <dgm:prSet custT="1"/>
      <dgm:spPr/>
      <dgm:t>
        <a:bodyPr/>
        <a:lstStyle/>
        <a:p>
          <a:r>
            <a:rPr lang="en-US" sz="2400" dirty="0">
              <a:solidFill>
                <a:srgbClr val="012B5D"/>
              </a:solidFill>
            </a:rPr>
            <a:t>Engagement (views, likes, reactions) to a post.</a:t>
          </a:r>
        </a:p>
      </dgm:t>
    </dgm:pt>
    <dgm:pt modelId="{9C25A116-CA21-44C6-A1BA-A3A0439EA415}" type="sibTrans" cxnId="{FBF5790C-33B0-4709-96E9-298A9C067BB1}">
      <dgm:prSet/>
      <dgm:spPr/>
      <dgm:t>
        <a:bodyPr/>
        <a:lstStyle/>
        <a:p>
          <a:endParaRPr lang="en-US"/>
        </a:p>
      </dgm:t>
    </dgm:pt>
    <dgm:pt modelId="{326B08BE-6388-45A7-9965-93EC95320130}" type="parTrans" cxnId="{FBF5790C-33B0-4709-96E9-298A9C067BB1}">
      <dgm:prSet/>
      <dgm:spPr/>
      <dgm:t>
        <a:bodyPr/>
        <a:lstStyle/>
        <a:p>
          <a:endParaRPr lang="en-US"/>
        </a:p>
      </dgm:t>
    </dgm:pt>
    <dgm:pt modelId="{0861C250-7BDD-4E76-ADD1-1E6F0FE83104}">
      <dgm:prSet custT="1"/>
      <dgm:spPr/>
      <dgm:t>
        <a:bodyPr/>
        <a:lstStyle/>
        <a:p>
          <a:r>
            <a:rPr lang="en-US" sz="2400" dirty="0">
              <a:solidFill>
                <a:srgbClr val="012B5D"/>
              </a:solidFill>
            </a:rPr>
            <a:t>Number of times a post / email was opened, or links were clicked.</a:t>
          </a:r>
        </a:p>
      </dgm:t>
    </dgm:pt>
    <dgm:pt modelId="{3742C943-CDB8-4FDF-94BE-3EE5477FFC87}" type="parTrans" cxnId="{3AB7CA4C-B914-426D-B9A0-0F3BE8E91E2C}">
      <dgm:prSet/>
      <dgm:spPr/>
    </dgm:pt>
    <dgm:pt modelId="{054BE663-192B-4693-82FA-0728BC3C9A82}" type="sibTrans" cxnId="{3AB7CA4C-B914-426D-B9A0-0F3BE8E91E2C}">
      <dgm:prSet/>
      <dgm:spPr/>
    </dgm:pt>
    <dgm:pt modelId="{25DA7FAA-EDA0-4826-B62F-D50113728489}">
      <dgm:prSet custT="1"/>
      <dgm:spPr/>
      <dgm:t>
        <a:bodyPr/>
        <a:lstStyle/>
        <a:p>
          <a:r>
            <a:rPr lang="en-US" sz="2400" dirty="0">
              <a:solidFill>
                <a:srgbClr val="012B5D"/>
              </a:solidFill>
            </a:rPr>
            <a:t>Screenshots of the post’s analytics page.</a:t>
          </a:r>
        </a:p>
      </dgm:t>
    </dgm:pt>
    <dgm:pt modelId="{07AE1CBA-F4EC-4C71-8BBD-E43DD046B1E3}" type="parTrans" cxnId="{10FCA08F-20E6-4C45-A26C-E139FF6904C1}">
      <dgm:prSet/>
      <dgm:spPr/>
    </dgm:pt>
    <dgm:pt modelId="{B0405DF8-6E95-4694-8335-54F359B1C563}" type="sibTrans" cxnId="{10FCA08F-20E6-4C45-A26C-E139FF6904C1}">
      <dgm:prSet/>
      <dgm:spPr/>
    </dgm:pt>
    <dgm:pt modelId="{CC50D890-2E70-4BD0-A3FD-668DA7523484}">
      <dgm:prSet custT="1"/>
      <dgm:spPr/>
      <dgm:t>
        <a:bodyPr/>
        <a:lstStyle/>
        <a:p>
          <a:r>
            <a:rPr lang="en-US" sz="2400" dirty="0">
              <a:solidFill>
                <a:srgbClr val="012B5D"/>
              </a:solidFill>
            </a:rPr>
            <a:t>Impressions, these aren’t the same as views.</a:t>
          </a:r>
        </a:p>
      </dgm:t>
    </dgm:pt>
    <dgm:pt modelId="{49B67761-DEAC-4CAF-9CF8-3119948344AD}" type="parTrans" cxnId="{C058EDB7-04A4-43F3-BE4D-ECB0F76CA3E5}">
      <dgm:prSet/>
      <dgm:spPr/>
    </dgm:pt>
    <dgm:pt modelId="{41F3A6C3-AAB1-4548-AF81-DDF23DEF3C89}" type="sibTrans" cxnId="{C058EDB7-04A4-43F3-BE4D-ECB0F76CA3E5}">
      <dgm:prSet/>
      <dgm:spPr/>
    </dgm:pt>
    <dgm:pt modelId="{1F2E5A73-3327-4DBE-A6E4-299ADE0FC5BF}">
      <dgm:prSet custT="1"/>
      <dgm:spPr/>
      <dgm:t>
        <a:bodyPr/>
        <a:lstStyle/>
        <a:p>
          <a:r>
            <a:rPr lang="en-US" sz="2400" dirty="0">
              <a:solidFill>
                <a:srgbClr val="012B5D"/>
              </a:solidFill>
            </a:rPr>
            <a:t>Flyers for the event or social media post itself; we need the analytics page.</a:t>
          </a:r>
        </a:p>
      </dgm:t>
    </dgm:pt>
    <dgm:pt modelId="{1665EC26-6626-4930-9876-CD3E82F86B42}" type="parTrans" cxnId="{157FA3DE-AFB9-4893-AB3A-D715D5DB5C41}">
      <dgm:prSet/>
      <dgm:spPr/>
    </dgm:pt>
    <dgm:pt modelId="{927872F0-22D4-43AD-ADD7-021EF09D308E}" type="sibTrans" cxnId="{157FA3DE-AFB9-4893-AB3A-D715D5DB5C41}">
      <dgm:prSet/>
      <dgm:spPr/>
    </dgm:pt>
    <dgm:pt modelId="{E5D009EB-7686-48F9-B81A-C97EE8B4904B}" type="pres">
      <dgm:prSet presAssocID="{0368872F-4228-416A-A134-D5F12FB0179E}" presName="linear" presStyleCnt="0">
        <dgm:presLayoutVars>
          <dgm:dir/>
          <dgm:resizeHandles val="exact"/>
        </dgm:presLayoutVars>
      </dgm:prSet>
      <dgm:spPr/>
    </dgm:pt>
    <dgm:pt modelId="{77BE6053-C4DF-4DB4-9592-043EF8B0BA09}" type="pres">
      <dgm:prSet presAssocID="{B47A5A01-A995-4231-8CA8-E465BB457E9F}" presName="comp" presStyleCnt="0"/>
      <dgm:spPr/>
    </dgm:pt>
    <dgm:pt modelId="{BF39AE45-8E6E-4E3F-9D3A-664AEEB0A0C3}" type="pres">
      <dgm:prSet presAssocID="{B47A5A01-A995-4231-8CA8-E465BB457E9F}" presName="box" presStyleLbl="node1" presStyleIdx="0" presStyleCnt="2"/>
      <dgm:spPr/>
    </dgm:pt>
    <dgm:pt modelId="{FD77AB15-6DCE-463B-9871-C2F690276BFB}" type="pres">
      <dgm:prSet presAssocID="{B47A5A01-A995-4231-8CA8-E465BB457E9F}" presName="img" presStyleLbl="fgImgPlace1" presStyleIdx="0" presStyleCnt="2" custScaleX="81038"/>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Checkmark with solid fill"/>
        </a:ext>
      </dgm:extLst>
    </dgm:pt>
    <dgm:pt modelId="{582EA1BC-9C5E-491B-B6AC-AFEDED4D0B75}" type="pres">
      <dgm:prSet presAssocID="{B47A5A01-A995-4231-8CA8-E465BB457E9F}" presName="text" presStyleLbl="node1" presStyleIdx="0" presStyleCnt="2">
        <dgm:presLayoutVars>
          <dgm:bulletEnabled val="1"/>
        </dgm:presLayoutVars>
      </dgm:prSet>
      <dgm:spPr/>
    </dgm:pt>
    <dgm:pt modelId="{3460BEAE-523B-4970-99A8-84CE1DC3B283}" type="pres">
      <dgm:prSet presAssocID="{9E6A7249-9BAB-4249-8A7F-5013C62E56A4}" presName="spacer" presStyleCnt="0"/>
      <dgm:spPr/>
    </dgm:pt>
    <dgm:pt modelId="{E8A86417-44F2-48AA-9AC0-E5AE83A050FB}" type="pres">
      <dgm:prSet presAssocID="{05C2ADBD-52BA-4148-9622-78A2998A3488}" presName="comp" presStyleCnt="0"/>
      <dgm:spPr/>
    </dgm:pt>
    <dgm:pt modelId="{21BB1ECE-4D64-4787-99C8-625F83A2D5EC}" type="pres">
      <dgm:prSet presAssocID="{05C2ADBD-52BA-4148-9622-78A2998A3488}" presName="box" presStyleLbl="node1" presStyleIdx="1" presStyleCnt="2"/>
      <dgm:spPr/>
    </dgm:pt>
    <dgm:pt modelId="{C187A6C9-5B6F-4BC9-8CCA-0D18ABF8A4B0}" type="pres">
      <dgm:prSet presAssocID="{05C2ADBD-52BA-4148-9622-78A2998A3488}" presName="img" presStyleLbl="fgImgPlace1" presStyleIdx="1" presStyleCnt="2" custScaleX="88505" custLinFactNeighborX="-2226" custLinFactNeighborY="509"/>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Close with solid fill"/>
        </a:ext>
      </dgm:extLst>
    </dgm:pt>
    <dgm:pt modelId="{8D8D4100-1994-42B9-9DF5-F6D0B33C5232}" type="pres">
      <dgm:prSet presAssocID="{05C2ADBD-52BA-4148-9622-78A2998A3488}" presName="text" presStyleLbl="node1" presStyleIdx="1" presStyleCnt="2">
        <dgm:presLayoutVars>
          <dgm:bulletEnabled val="1"/>
        </dgm:presLayoutVars>
      </dgm:prSet>
      <dgm:spPr/>
    </dgm:pt>
  </dgm:ptLst>
  <dgm:cxnLst>
    <dgm:cxn modelId="{FBF5790C-33B0-4709-96E9-298A9C067BB1}" srcId="{B47A5A01-A995-4231-8CA8-E465BB457E9F}" destId="{CD82DB32-603A-42C4-B94F-3F64BC9654E6}" srcOrd="0" destOrd="0" parTransId="{326B08BE-6388-45A7-9965-93EC95320130}" sibTransId="{9C25A116-CA21-44C6-A1BA-A3A0439EA415}"/>
    <dgm:cxn modelId="{18777018-8794-4996-AB92-4124D5E57F90}" type="presOf" srcId="{05C2ADBD-52BA-4148-9622-78A2998A3488}" destId="{21BB1ECE-4D64-4787-99C8-625F83A2D5EC}" srcOrd="0" destOrd="0" presId="urn:microsoft.com/office/officeart/2005/8/layout/vList4"/>
    <dgm:cxn modelId="{AA86BE35-51FE-40B6-990A-EDB6A66BF6E1}" srcId="{0368872F-4228-416A-A134-D5F12FB0179E}" destId="{05C2ADBD-52BA-4148-9622-78A2998A3488}" srcOrd="1" destOrd="0" parTransId="{076F9206-79F1-4FDD-A464-01D16CB6D6DD}" sibTransId="{08F333ED-4A60-4C2E-9413-81743D65F6BF}"/>
    <dgm:cxn modelId="{474E085B-FC1D-4977-A8A6-D600F067E821}" srcId="{0368872F-4228-416A-A134-D5F12FB0179E}" destId="{B47A5A01-A995-4231-8CA8-E465BB457E9F}" srcOrd="0" destOrd="0" parTransId="{7B00D4F7-2C22-42FB-99B1-EA95A6409275}" sibTransId="{9E6A7249-9BAB-4249-8A7F-5013C62E56A4}"/>
    <dgm:cxn modelId="{DA7E405D-8A0B-4C6D-BFD3-66EE0945DBD5}" type="presOf" srcId="{1F2E5A73-3327-4DBE-A6E4-299ADE0FC5BF}" destId="{8D8D4100-1994-42B9-9DF5-F6D0B33C5232}" srcOrd="1" destOrd="3" presId="urn:microsoft.com/office/officeart/2005/8/layout/vList4"/>
    <dgm:cxn modelId="{0D55E060-C46C-4825-9022-85AD5D4F4A0F}" type="presOf" srcId="{25DA7FAA-EDA0-4826-B62F-D50113728489}" destId="{582EA1BC-9C5E-491B-B6AC-AFEDED4D0B75}" srcOrd="1" destOrd="3" presId="urn:microsoft.com/office/officeart/2005/8/layout/vList4"/>
    <dgm:cxn modelId="{6162FD65-DCE4-4CD7-89C5-F6F9BD8AACAB}" type="presOf" srcId="{05C2ADBD-52BA-4148-9622-78A2998A3488}" destId="{8D8D4100-1994-42B9-9DF5-F6D0B33C5232}" srcOrd="1" destOrd="0" presId="urn:microsoft.com/office/officeart/2005/8/layout/vList4"/>
    <dgm:cxn modelId="{EB111748-FB91-4C14-AAD2-779AD2ABBBE0}" type="presOf" srcId="{CD82DB32-603A-42C4-B94F-3F64BC9654E6}" destId="{582EA1BC-9C5E-491B-B6AC-AFEDED4D0B75}" srcOrd="1" destOrd="1" presId="urn:microsoft.com/office/officeart/2005/8/layout/vList4"/>
    <dgm:cxn modelId="{3AB7CA4C-B914-426D-B9A0-0F3BE8E91E2C}" srcId="{B47A5A01-A995-4231-8CA8-E465BB457E9F}" destId="{0861C250-7BDD-4E76-ADD1-1E6F0FE83104}" srcOrd="1" destOrd="0" parTransId="{3742C943-CDB8-4FDF-94BE-3EE5477FFC87}" sibTransId="{054BE663-192B-4693-82FA-0728BC3C9A82}"/>
    <dgm:cxn modelId="{6B8A654F-1144-414A-8A3D-6C3505333AE2}" type="presOf" srcId="{2B6B9FC5-4243-44BC-96FC-895934B45E60}" destId="{21BB1ECE-4D64-4787-99C8-625F83A2D5EC}" srcOrd="0" destOrd="1" presId="urn:microsoft.com/office/officeart/2005/8/layout/vList4"/>
    <dgm:cxn modelId="{23080A7A-9C03-4D97-98F2-9EF83B81C4B5}" type="presOf" srcId="{B47A5A01-A995-4231-8CA8-E465BB457E9F}" destId="{BF39AE45-8E6E-4E3F-9D3A-664AEEB0A0C3}" srcOrd="0" destOrd="0" presId="urn:microsoft.com/office/officeart/2005/8/layout/vList4"/>
    <dgm:cxn modelId="{10FCA08F-20E6-4C45-A26C-E139FF6904C1}" srcId="{B47A5A01-A995-4231-8CA8-E465BB457E9F}" destId="{25DA7FAA-EDA0-4826-B62F-D50113728489}" srcOrd="2" destOrd="0" parTransId="{07AE1CBA-F4EC-4C71-8BBD-E43DD046B1E3}" sibTransId="{B0405DF8-6E95-4694-8335-54F359B1C563}"/>
    <dgm:cxn modelId="{55C62E9E-F90F-461C-9B1A-B3FA21627AE8}" type="presOf" srcId="{0861C250-7BDD-4E76-ADD1-1E6F0FE83104}" destId="{BF39AE45-8E6E-4E3F-9D3A-664AEEB0A0C3}" srcOrd="0" destOrd="2" presId="urn:microsoft.com/office/officeart/2005/8/layout/vList4"/>
    <dgm:cxn modelId="{F106CDA8-AC8C-4B56-80B7-0E56DB925151}" type="presOf" srcId="{CC50D890-2E70-4BD0-A3FD-668DA7523484}" destId="{21BB1ECE-4D64-4787-99C8-625F83A2D5EC}" srcOrd="0" destOrd="2" presId="urn:microsoft.com/office/officeart/2005/8/layout/vList4"/>
    <dgm:cxn modelId="{56EDC8AA-41BD-43EE-91B2-E9A6F806B755}" type="presOf" srcId="{0368872F-4228-416A-A134-D5F12FB0179E}" destId="{E5D009EB-7686-48F9-B81A-C97EE8B4904B}" srcOrd="0" destOrd="0" presId="urn:microsoft.com/office/officeart/2005/8/layout/vList4"/>
    <dgm:cxn modelId="{0719E3B7-384D-4EB7-ADC5-D6BDECF613A2}" srcId="{05C2ADBD-52BA-4148-9622-78A2998A3488}" destId="{2B6B9FC5-4243-44BC-96FC-895934B45E60}" srcOrd="0" destOrd="0" parTransId="{5686EF0D-AA68-4E60-9645-CAD9AB82A888}" sibTransId="{1DCF57B0-F35E-49D9-A68C-215A6ADCD494}"/>
    <dgm:cxn modelId="{C058EDB7-04A4-43F3-BE4D-ECB0F76CA3E5}" srcId="{05C2ADBD-52BA-4148-9622-78A2998A3488}" destId="{CC50D890-2E70-4BD0-A3FD-668DA7523484}" srcOrd="1" destOrd="0" parTransId="{49B67761-DEAC-4CAF-9CF8-3119948344AD}" sibTransId="{41F3A6C3-AAB1-4548-AF81-DDF23DEF3C89}"/>
    <dgm:cxn modelId="{826C6ABB-92D7-4073-BF4B-5A4AFF79327B}" type="presOf" srcId="{B47A5A01-A995-4231-8CA8-E465BB457E9F}" destId="{582EA1BC-9C5E-491B-B6AC-AFEDED4D0B75}" srcOrd="1" destOrd="0" presId="urn:microsoft.com/office/officeart/2005/8/layout/vList4"/>
    <dgm:cxn modelId="{6E5D44BC-DB7D-4D38-985F-D6C038A9D010}" type="presOf" srcId="{CD82DB32-603A-42C4-B94F-3F64BC9654E6}" destId="{BF39AE45-8E6E-4E3F-9D3A-664AEEB0A0C3}" srcOrd="0" destOrd="1" presId="urn:microsoft.com/office/officeart/2005/8/layout/vList4"/>
    <dgm:cxn modelId="{CA4DB4BE-7CA6-4A88-B741-CD21209CEB9E}" type="presOf" srcId="{1F2E5A73-3327-4DBE-A6E4-299ADE0FC5BF}" destId="{21BB1ECE-4D64-4787-99C8-625F83A2D5EC}" srcOrd="0" destOrd="3" presId="urn:microsoft.com/office/officeart/2005/8/layout/vList4"/>
    <dgm:cxn modelId="{69F130D3-9952-4E71-9CAF-CF078D9D2628}" type="presOf" srcId="{0861C250-7BDD-4E76-ADD1-1E6F0FE83104}" destId="{582EA1BC-9C5E-491B-B6AC-AFEDED4D0B75}" srcOrd="1" destOrd="2" presId="urn:microsoft.com/office/officeart/2005/8/layout/vList4"/>
    <dgm:cxn modelId="{157FA3DE-AFB9-4893-AB3A-D715D5DB5C41}" srcId="{05C2ADBD-52BA-4148-9622-78A2998A3488}" destId="{1F2E5A73-3327-4DBE-A6E4-299ADE0FC5BF}" srcOrd="2" destOrd="0" parTransId="{1665EC26-6626-4930-9876-CD3E82F86B42}" sibTransId="{927872F0-22D4-43AD-ADD7-021EF09D308E}"/>
    <dgm:cxn modelId="{3AF2FADF-8C64-4B79-B581-ACA6899B27D5}" type="presOf" srcId="{CC50D890-2E70-4BD0-A3FD-668DA7523484}" destId="{8D8D4100-1994-42B9-9DF5-F6D0B33C5232}" srcOrd="1" destOrd="2" presId="urn:microsoft.com/office/officeart/2005/8/layout/vList4"/>
    <dgm:cxn modelId="{FD29CBE2-03E0-4B8B-921A-866E1FE601EC}" type="presOf" srcId="{2B6B9FC5-4243-44BC-96FC-895934B45E60}" destId="{8D8D4100-1994-42B9-9DF5-F6D0B33C5232}" srcOrd="1" destOrd="1" presId="urn:microsoft.com/office/officeart/2005/8/layout/vList4"/>
    <dgm:cxn modelId="{E6CD0FEF-DC7B-4852-A656-7713CA053AC4}" type="presOf" srcId="{25DA7FAA-EDA0-4826-B62F-D50113728489}" destId="{BF39AE45-8E6E-4E3F-9D3A-664AEEB0A0C3}" srcOrd="0" destOrd="3" presId="urn:microsoft.com/office/officeart/2005/8/layout/vList4"/>
    <dgm:cxn modelId="{F948AD0B-615E-475D-9A31-9B225B061C55}" type="presParOf" srcId="{E5D009EB-7686-48F9-B81A-C97EE8B4904B}" destId="{77BE6053-C4DF-4DB4-9592-043EF8B0BA09}" srcOrd="0" destOrd="0" presId="urn:microsoft.com/office/officeart/2005/8/layout/vList4"/>
    <dgm:cxn modelId="{096E9DFF-BF8C-4012-BF4E-06F77E79BD6A}" type="presParOf" srcId="{77BE6053-C4DF-4DB4-9592-043EF8B0BA09}" destId="{BF39AE45-8E6E-4E3F-9D3A-664AEEB0A0C3}" srcOrd="0" destOrd="0" presId="urn:microsoft.com/office/officeart/2005/8/layout/vList4"/>
    <dgm:cxn modelId="{72EB1B79-F233-498B-A76F-87C516B2386F}" type="presParOf" srcId="{77BE6053-C4DF-4DB4-9592-043EF8B0BA09}" destId="{FD77AB15-6DCE-463B-9871-C2F690276BFB}" srcOrd="1" destOrd="0" presId="urn:microsoft.com/office/officeart/2005/8/layout/vList4"/>
    <dgm:cxn modelId="{DD70BEC7-A872-4184-B8D3-72DF34965AF8}" type="presParOf" srcId="{77BE6053-C4DF-4DB4-9592-043EF8B0BA09}" destId="{582EA1BC-9C5E-491B-B6AC-AFEDED4D0B75}" srcOrd="2" destOrd="0" presId="urn:microsoft.com/office/officeart/2005/8/layout/vList4"/>
    <dgm:cxn modelId="{1079A724-483C-4C5D-A81C-DDAF6F7CA124}" type="presParOf" srcId="{E5D009EB-7686-48F9-B81A-C97EE8B4904B}" destId="{3460BEAE-523B-4970-99A8-84CE1DC3B283}" srcOrd="1" destOrd="0" presId="urn:microsoft.com/office/officeart/2005/8/layout/vList4"/>
    <dgm:cxn modelId="{61C57F4F-785F-47F4-A56D-6B50A9D4B214}" type="presParOf" srcId="{E5D009EB-7686-48F9-B81A-C97EE8B4904B}" destId="{E8A86417-44F2-48AA-9AC0-E5AE83A050FB}" srcOrd="2" destOrd="0" presId="urn:microsoft.com/office/officeart/2005/8/layout/vList4"/>
    <dgm:cxn modelId="{7319BD31-6866-4270-8111-924AB68D4511}" type="presParOf" srcId="{E8A86417-44F2-48AA-9AC0-E5AE83A050FB}" destId="{21BB1ECE-4D64-4787-99C8-625F83A2D5EC}" srcOrd="0" destOrd="0" presId="urn:microsoft.com/office/officeart/2005/8/layout/vList4"/>
    <dgm:cxn modelId="{6B52703F-EA8A-4373-8E5E-B93100C42D38}" type="presParOf" srcId="{E8A86417-44F2-48AA-9AC0-E5AE83A050FB}" destId="{C187A6C9-5B6F-4BC9-8CCA-0D18ABF8A4B0}" srcOrd="1" destOrd="0" presId="urn:microsoft.com/office/officeart/2005/8/layout/vList4"/>
    <dgm:cxn modelId="{6B6D84DA-5238-4B18-AF25-86E75C5BC364}" type="presParOf" srcId="{E8A86417-44F2-48AA-9AC0-E5AE83A050FB}" destId="{8D8D4100-1994-42B9-9DF5-F6D0B33C52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0B9C6-CC87-4C05-B6A5-6A5F43615EBC}"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EA27C1C3-F023-4A37-BB08-2AA8C524B1EB}">
      <dgm:prSet/>
      <dgm:spPr>
        <a:solidFill>
          <a:srgbClr val="ED7D31"/>
        </a:solidFill>
        <a:ln w="19050">
          <a:solidFill>
            <a:schemeClr val="bg1"/>
          </a:solidFill>
        </a:ln>
      </dgm:spPr>
      <dgm:t>
        <a:bodyPr/>
        <a:lstStyle/>
        <a:p>
          <a:r>
            <a:rPr lang="en-US" b="1" dirty="0"/>
            <a:t>Ami Landers: alanders@auburn.edu or (334) 201-4543</a:t>
          </a:r>
        </a:p>
      </dgm:t>
    </dgm:pt>
    <dgm:pt modelId="{0A593B41-3365-474F-AC45-80FE295EF9EA}" type="parTrans" cxnId="{BA56060E-A4CE-45CE-88A6-4EBA66C7B976}">
      <dgm:prSet/>
      <dgm:spPr/>
      <dgm:t>
        <a:bodyPr/>
        <a:lstStyle/>
        <a:p>
          <a:endParaRPr lang="en-US"/>
        </a:p>
      </dgm:t>
    </dgm:pt>
    <dgm:pt modelId="{87474E24-701E-45D1-ABED-985E4E178611}" type="sibTrans" cxnId="{BA56060E-A4CE-45CE-88A6-4EBA66C7B976}">
      <dgm:prSet/>
      <dgm:spPr>
        <a:solidFill>
          <a:schemeClr val="bg1"/>
        </a:solidFill>
      </dgm:spPr>
      <dgm:t>
        <a:bodyPr/>
        <a:lstStyle/>
        <a:p>
          <a:endParaRPr lang="en-US"/>
        </a:p>
      </dgm:t>
    </dgm:pt>
    <dgm:pt modelId="{78CB861F-9E42-4AB9-A0DB-E46EB181FAFE}">
      <dgm:prSet/>
      <dgm:spPr>
        <a:solidFill>
          <a:srgbClr val="ED7D31"/>
        </a:solidFill>
        <a:ln w="19050">
          <a:solidFill>
            <a:schemeClr val="bg1"/>
          </a:solidFill>
        </a:ln>
      </dgm:spPr>
      <dgm:t>
        <a:bodyPr/>
        <a:lstStyle/>
        <a:p>
          <a:r>
            <a:rPr lang="en-US" b="1" dirty="0"/>
            <a:t>CTF Evaluation: ctfeval@auburn.edu   or (334) 844-8751 </a:t>
          </a:r>
        </a:p>
      </dgm:t>
    </dgm:pt>
    <dgm:pt modelId="{3BBC1743-A62A-4EA0-B6CF-BDA225E1A166}" type="parTrans" cxnId="{29A75FE0-335E-4FDA-A924-E64FF0CBE63A}">
      <dgm:prSet/>
      <dgm:spPr/>
      <dgm:t>
        <a:bodyPr/>
        <a:lstStyle/>
        <a:p>
          <a:endParaRPr lang="en-US"/>
        </a:p>
      </dgm:t>
    </dgm:pt>
    <dgm:pt modelId="{1470C050-12CC-4AF8-8012-1858C3A0E0B4}" type="sibTrans" cxnId="{29A75FE0-335E-4FDA-A924-E64FF0CBE63A}">
      <dgm:prSet/>
      <dgm:spPr>
        <a:solidFill>
          <a:schemeClr val="bg1"/>
        </a:solidFill>
      </dgm:spPr>
      <dgm:t>
        <a:bodyPr/>
        <a:lstStyle/>
        <a:p>
          <a:endParaRPr lang="en-US"/>
        </a:p>
      </dgm:t>
    </dgm:pt>
    <dgm:pt modelId="{54D95923-B3E4-40A0-A792-1D7EFE044CD0}">
      <dgm:prSet/>
      <dgm:spPr>
        <a:solidFill>
          <a:srgbClr val="ED7D31"/>
        </a:solidFill>
        <a:ln w="19050">
          <a:solidFill>
            <a:schemeClr val="bg1"/>
          </a:solidFill>
        </a:ln>
      </dgm:spPr>
      <dgm:t>
        <a:bodyPr/>
        <a:lstStyle/>
        <a:p>
          <a:pPr>
            <a:spcBef>
              <a:spcPts val="1200"/>
            </a:spcBef>
            <a:spcAft>
              <a:spcPts val="1800"/>
            </a:spcAft>
          </a:pPr>
          <a:r>
            <a:rPr lang="en-US" b="1" dirty="0"/>
            <a:t>Donna Roland: rolandj@auburn.edu </a:t>
          </a:r>
        </a:p>
        <a:p>
          <a:pPr>
            <a:spcBef>
              <a:spcPts val="1200"/>
            </a:spcBef>
            <a:spcAft>
              <a:spcPts val="1800"/>
            </a:spcAft>
          </a:pPr>
          <a:r>
            <a:rPr lang="en-US" b="1" dirty="0"/>
            <a:t>Addison Braddock: addison@auburn.edu</a:t>
          </a:r>
        </a:p>
      </dgm:t>
    </dgm:pt>
    <dgm:pt modelId="{56CDF114-2AF5-4DDF-86D0-2005EE591EAA}" type="parTrans" cxnId="{E42C2B51-3A0B-4A4C-9516-11EA3D7CF912}">
      <dgm:prSet/>
      <dgm:spPr/>
      <dgm:t>
        <a:bodyPr/>
        <a:lstStyle/>
        <a:p>
          <a:endParaRPr lang="en-US"/>
        </a:p>
      </dgm:t>
    </dgm:pt>
    <dgm:pt modelId="{042D586D-1743-42CF-8010-E8668B98CD37}" type="sibTrans" cxnId="{E42C2B51-3A0B-4A4C-9516-11EA3D7CF912}">
      <dgm:prSet/>
      <dgm:spPr/>
      <dgm:t>
        <a:bodyPr/>
        <a:lstStyle/>
        <a:p>
          <a:endParaRPr lang="en-US"/>
        </a:p>
      </dgm:t>
    </dgm:pt>
    <dgm:pt modelId="{1F5A9395-9252-48EE-B8AC-FD4B57EA2C36}" type="pres">
      <dgm:prSet presAssocID="{4280B9C6-CC87-4C05-B6A5-6A5F43615EBC}" presName="Name0" presStyleCnt="0">
        <dgm:presLayoutVars>
          <dgm:dir/>
          <dgm:resizeHandles val="exact"/>
        </dgm:presLayoutVars>
      </dgm:prSet>
      <dgm:spPr/>
    </dgm:pt>
    <dgm:pt modelId="{73C61BBC-ECA3-421A-9B54-3E70E0B4B7D3}" type="pres">
      <dgm:prSet presAssocID="{EA27C1C3-F023-4A37-BB08-2AA8C524B1EB}" presName="composite" presStyleCnt="0"/>
      <dgm:spPr/>
    </dgm:pt>
    <dgm:pt modelId="{D88576B8-DC1C-455B-A745-F99062C76CFC}" type="pres">
      <dgm:prSet presAssocID="{EA27C1C3-F023-4A37-BB08-2AA8C524B1EB}" presName="imagSh" presStyleLbl="bgImgPlace1" presStyleIdx="0" presStyleCnt="3"/>
      <dgm:spPr>
        <a:solidFill>
          <a:srgbClr val="11365E"/>
        </a:solidFill>
        <a:ln w="19050"/>
      </dgm:spPr>
    </dgm:pt>
    <dgm:pt modelId="{A60F6EBF-DD2E-4E45-8666-D2265629123B}" type="pres">
      <dgm:prSet presAssocID="{EA27C1C3-F023-4A37-BB08-2AA8C524B1EB}" presName="txNode" presStyleLbl="node1" presStyleIdx="0" presStyleCnt="3" custLinFactNeighborX="-5669" custLinFactNeighborY="-44518">
        <dgm:presLayoutVars>
          <dgm:bulletEnabled val="1"/>
        </dgm:presLayoutVars>
      </dgm:prSet>
      <dgm:spPr/>
    </dgm:pt>
    <dgm:pt modelId="{EE3DDEF4-DA48-4E4B-A837-61E755184069}" type="pres">
      <dgm:prSet presAssocID="{87474E24-701E-45D1-ABED-985E4E178611}" presName="sibTrans" presStyleLbl="sibTrans2D1" presStyleIdx="0" presStyleCnt="2"/>
      <dgm:spPr/>
    </dgm:pt>
    <dgm:pt modelId="{E876BEA5-2AF9-40CB-A6CD-5240F9D000BF}" type="pres">
      <dgm:prSet presAssocID="{87474E24-701E-45D1-ABED-985E4E178611}" presName="connTx" presStyleLbl="sibTrans2D1" presStyleIdx="0" presStyleCnt="2"/>
      <dgm:spPr/>
    </dgm:pt>
    <dgm:pt modelId="{D4408B78-F41C-4C7F-B0B9-13E44133DD3C}" type="pres">
      <dgm:prSet presAssocID="{78CB861F-9E42-4AB9-A0DB-E46EB181FAFE}" presName="composite" presStyleCnt="0"/>
      <dgm:spPr/>
    </dgm:pt>
    <dgm:pt modelId="{7F6648C9-2EA6-41D4-8CD8-31EAA3D66199}" type="pres">
      <dgm:prSet presAssocID="{78CB861F-9E42-4AB9-A0DB-E46EB181FAFE}" presName="imagSh" presStyleLbl="bgImgPlace1" presStyleIdx="1" presStyleCnt="3"/>
      <dgm:spPr>
        <a:solidFill>
          <a:srgbClr val="11365E"/>
        </a:solidFill>
        <a:ln w="19050"/>
      </dgm:spPr>
    </dgm:pt>
    <dgm:pt modelId="{FAE33C22-7F7F-411C-BDDA-AB5FD53E93B7}" type="pres">
      <dgm:prSet presAssocID="{78CB861F-9E42-4AB9-A0DB-E46EB181FAFE}" presName="txNode" presStyleLbl="node1" presStyleIdx="1" presStyleCnt="3" custLinFactNeighborX="-5669" custLinFactNeighborY="-44518">
        <dgm:presLayoutVars>
          <dgm:bulletEnabled val="1"/>
        </dgm:presLayoutVars>
      </dgm:prSet>
      <dgm:spPr/>
    </dgm:pt>
    <dgm:pt modelId="{D59B0AFE-B02C-4101-9D8C-157884ABA67E}" type="pres">
      <dgm:prSet presAssocID="{1470C050-12CC-4AF8-8012-1858C3A0E0B4}" presName="sibTrans" presStyleLbl="sibTrans2D1" presStyleIdx="1" presStyleCnt="2"/>
      <dgm:spPr/>
    </dgm:pt>
    <dgm:pt modelId="{2126B7CB-2D2C-4519-8310-95E708749367}" type="pres">
      <dgm:prSet presAssocID="{1470C050-12CC-4AF8-8012-1858C3A0E0B4}" presName="connTx" presStyleLbl="sibTrans2D1" presStyleIdx="1" presStyleCnt="2"/>
      <dgm:spPr/>
    </dgm:pt>
    <dgm:pt modelId="{B541EF03-EB72-4346-BEC3-73AEEE141192}" type="pres">
      <dgm:prSet presAssocID="{54D95923-B3E4-40A0-A792-1D7EFE044CD0}" presName="composite" presStyleCnt="0"/>
      <dgm:spPr/>
    </dgm:pt>
    <dgm:pt modelId="{8EFDE67C-7DEC-487A-A4F6-7B46070B77A7}" type="pres">
      <dgm:prSet presAssocID="{54D95923-B3E4-40A0-A792-1D7EFE044CD0}" presName="imagSh" presStyleLbl="bgImgPlace1" presStyleIdx="2" presStyleCnt="3"/>
      <dgm:spPr>
        <a:solidFill>
          <a:srgbClr val="11365E"/>
        </a:solidFill>
        <a:ln w="19050"/>
      </dgm:spPr>
    </dgm:pt>
    <dgm:pt modelId="{991AEA92-F3E8-437E-B7B6-AB880181EA28}" type="pres">
      <dgm:prSet presAssocID="{54D95923-B3E4-40A0-A792-1D7EFE044CD0}" presName="txNode" presStyleLbl="node1" presStyleIdx="2" presStyleCnt="3" custLinFactNeighborX="-5669" custLinFactNeighborY="-44518">
        <dgm:presLayoutVars>
          <dgm:bulletEnabled val="1"/>
        </dgm:presLayoutVars>
      </dgm:prSet>
      <dgm:spPr/>
    </dgm:pt>
  </dgm:ptLst>
  <dgm:cxnLst>
    <dgm:cxn modelId="{BA56060E-A4CE-45CE-88A6-4EBA66C7B976}" srcId="{4280B9C6-CC87-4C05-B6A5-6A5F43615EBC}" destId="{EA27C1C3-F023-4A37-BB08-2AA8C524B1EB}" srcOrd="0" destOrd="0" parTransId="{0A593B41-3365-474F-AC45-80FE295EF9EA}" sibTransId="{87474E24-701E-45D1-ABED-985E4E178611}"/>
    <dgm:cxn modelId="{218C6136-C098-4889-BFEB-A971DE2C87F9}" type="presOf" srcId="{78CB861F-9E42-4AB9-A0DB-E46EB181FAFE}" destId="{FAE33C22-7F7F-411C-BDDA-AB5FD53E93B7}" srcOrd="0" destOrd="0" presId="urn:microsoft.com/office/officeart/2005/8/layout/hProcess10"/>
    <dgm:cxn modelId="{94FCF665-BEA8-4FB1-988F-32E9BB219147}" type="presOf" srcId="{1470C050-12CC-4AF8-8012-1858C3A0E0B4}" destId="{2126B7CB-2D2C-4519-8310-95E708749367}" srcOrd="1" destOrd="0" presId="urn:microsoft.com/office/officeart/2005/8/layout/hProcess10"/>
    <dgm:cxn modelId="{CE52ED4A-8122-4F00-A1C3-DFF771D4659B}" type="presOf" srcId="{87474E24-701E-45D1-ABED-985E4E178611}" destId="{EE3DDEF4-DA48-4E4B-A837-61E755184069}" srcOrd="0" destOrd="0" presId="urn:microsoft.com/office/officeart/2005/8/layout/hProcess10"/>
    <dgm:cxn modelId="{ED84DF50-FD08-448E-8E8F-6559A390556B}" type="presOf" srcId="{4280B9C6-CC87-4C05-B6A5-6A5F43615EBC}" destId="{1F5A9395-9252-48EE-B8AC-FD4B57EA2C36}" srcOrd="0" destOrd="0" presId="urn:microsoft.com/office/officeart/2005/8/layout/hProcess10"/>
    <dgm:cxn modelId="{E42C2B51-3A0B-4A4C-9516-11EA3D7CF912}" srcId="{4280B9C6-CC87-4C05-B6A5-6A5F43615EBC}" destId="{54D95923-B3E4-40A0-A792-1D7EFE044CD0}" srcOrd="2" destOrd="0" parTransId="{56CDF114-2AF5-4DDF-86D0-2005EE591EAA}" sibTransId="{042D586D-1743-42CF-8010-E8668B98CD37}"/>
    <dgm:cxn modelId="{50240682-C148-40D2-AC4D-C639ECB75C62}" type="presOf" srcId="{1470C050-12CC-4AF8-8012-1858C3A0E0B4}" destId="{D59B0AFE-B02C-4101-9D8C-157884ABA67E}" srcOrd="0" destOrd="0" presId="urn:microsoft.com/office/officeart/2005/8/layout/hProcess10"/>
    <dgm:cxn modelId="{11398FB7-BC06-46E9-B440-A43EED5ED81D}" type="presOf" srcId="{54D95923-B3E4-40A0-A792-1D7EFE044CD0}" destId="{991AEA92-F3E8-437E-B7B6-AB880181EA28}" srcOrd="0" destOrd="0" presId="urn:microsoft.com/office/officeart/2005/8/layout/hProcess10"/>
    <dgm:cxn modelId="{F63AC7D7-9FAE-4E51-B400-75255E92CA64}" type="presOf" srcId="{EA27C1C3-F023-4A37-BB08-2AA8C524B1EB}" destId="{A60F6EBF-DD2E-4E45-8666-D2265629123B}" srcOrd="0" destOrd="0" presId="urn:microsoft.com/office/officeart/2005/8/layout/hProcess10"/>
    <dgm:cxn modelId="{29A75FE0-335E-4FDA-A924-E64FF0CBE63A}" srcId="{4280B9C6-CC87-4C05-B6A5-6A5F43615EBC}" destId="{78CB861F-9E42-4AB9-A0DB-E46EB181FAFE}" srcOrd="1" destOrd="0" parTransId="{3BBC1743-A62A-4EA0-B6CF-BDA225E1A166}" sibTransId="{1470C050-12CC-4AF8-8012-1858C3A0E0B4}"/>
    <dgm:cxn modelId="{8B4DD1FC-9873-4CAA-8F06-68DDA2495F97}" type="presOf" srcId="{87474E24-701E-45D1-ABED-985E4E178611}" destId="{E876BEA5-2AF9-40CB-A6CD-5240F9D000BF}" srcOrd="1" destOrd="0" presId="urn:microsoft.com/office/officeart/2005/8/layout/hProcess10"/>
    <dgm:cxn modelId="{98E81B0F-B05E-4FBA-9C6E-D4DC39C0ADB1}" type="presParOf" srcId="{1F5A9395-9252-48EE-B8AC-FD4B57EA2C36}" destId="{73C61BBC-ECA3-421A-9B54-3E70E0B4B7D3}" srcOrd="0" destOrd="0" presId="urn:microsoft.com/office/officeart/2005/8/layout/hProcess10"/>
    <dgm:cxn modelId="{43ECD58B-2BDC-48E7-92E4-BD81F2A0C527}" type="presParOf" srcId="{73C61BBC-ECA3-421A-9B54-3E70E0B4B7D3}" destId="{D88576B8-DC1C-455B-A745-F99062C76CFC}" srcOrd="0" destOrd="0" presId="urn:microsoft.com/office/officeart/2005/8/layout/hProcess10"/>
    <dgm:cxn modelId="{2ECE9080-468C-4BD9-88E3-29DE232AD304}" type="presParOf" srcId="{73C61BBC-ECA3-421A-9B54-3E70E0B4B7D3}" destId="{A60F6EBF-DD2E-4E45-8666-D2265629123B}" srcOrd="1" destOrd="0" presId="urn:microsoft.com/office/officeart/2005/8/layout/hProcess10"/>
    <dgm:cxn modelId="{E826FF06-506D-4D13-BC03-E556A4F9CF40}" type="presParOf" srcId="{1F5A9395-9252-48EE-B8AC-FD4B57EA2C36}" destId="{EE3DDEF4-DA48-4E4B-A837-61E755184069}" srcOrd="1" destOrd="0" presId="urn:microsoft.com/office/officeart/2005/8/layout/hProcess10"/>
    <dgm:cxn modelId="{9D9B568E-C427-4D6B-84DF-AB7DA8696F2D}" type="presParOf" srcId="{EE3DDEF4-DA48-4E4B-A837-61E755184069}" destId="{E876BEA5-2AF9-40CB-A6CD-5240F9D000BF}" srcOrd="0" destOrd="0" presId="urn:microsoft.com/office/officeart/2005/8/layout/hProcess10"/>
    <dgm:cxn modelId="{02433F8A-08CA-46C3-B69D-DF6D6827897B}" type="presParOf" srcId="{1F5A9395-9252-48EE-B8AC-FD4B57EA2C36}" destId="{D4408B78-F41C-4C7F-B0B9-13E44133DD3C}" srcOrd="2" destOrd="0" presId="urn:microsoft.com/office/officeart/2005/8/layout/hProcess10"/>
    <dgm:cxn modelId="{762C1AA2-A028-4054-BA11-D9F65C64FE4A}" type="presParOf" srcId="{D4408B78-F41C-4C7F-B0B9-13E44133DD3C}" destId="{7F6648C9-2EA6-41D4-8CD8-31EAA3D66199}" srcOrd="0" destOrd="0" presId="urn:microsoft.com/office/officeart/2005/8/layout/hProcess10"/>
    <dgm:cxn modelId="{7E9833BE-D6D1-4C20-BBB4-D346983F9C9E}" type="presParOf" srcId="{D4408B78-F41C-4C7F-B0B9-13E44133DD3C}" destId="{FAE33C22-7F7F-411C-BDDA-AB5FD53E93B7}" srcOrd="1" destOrd="0" presId="urn:microsoft.com/office/officeart/2005/8/layout/hProcess10"/>
    <dgm:cxn modelId="{63BE8E50-291C-457E-8B27-0EA9AF7791D6}" type="presParOf" srcId="{1F5A9395-9252-48EE-B8AC-FD4B57EA2C36}" destId="{D59B0AFE-B02C-4101-9D8C-157884ABA67E}" srcOrd="3" destOrd="0" presId="urn:microsoft.com/office/officeart/2005/8/layout/hProcess10"/>
    <dgm:cxn modelId="{DC33C558-8DAA-44A8-A177-F7D80ECA85FA}" type="presParOf" srcId="{D59B0AFE-B02C-4101-9D8C-157884ABA67E}" destId="{2126B7CB-2D2C-4519-8310-95E708749367}" srcOrd="0" destOrd="0" presId="urn:microsoft.com/office/officeart/2005/8/layout/hProcess10"/>
    <dgm:cxn modelId="{8B18C9E1-77E5-4B1D-84A7-D4E732917588}" type="presParOf" srcId="{1F5A9395-9252-48EE-B8AC-FD4B57EA2C36}" destId="{B541EF03-EB72-4346-BEC3-73AEEE141192}" srcOrd="4" destOrd="0" presId="urn:microsoft.com/office/officeart/2005/8/layout/hProcess10"/>
    <dgm:cxn modelId="{F94C0DC3-BB65-411A-B63A-215FF2DC8BB7}" type="presParOf" srcId="{B541EF03-EB72-4346-BEC3-73AEEE141192}" destId="{8EFDE67C-7DEC-487A-A4F6-7B46070B77A7}" srcOrd="0" destOrd="0" presId="urn:microsoft.com/office/officeart/2005/8/layout/hProcess10"/>
    <dgm:cxn modelId="{9585335C-C72E-4EFD-BC40-A13E4E050891}" type="presParOf" srcId="{B541EF03-EB72-4346-BEC3-73AEEE141192}" destId="{991AEA92-F3E8-437E-B7B6-AB880181EA2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E45-8E6E-4E3F-9D3A-664AEEB0A0C3}">
      <dsp:nvSpPr>
        <dsp:cNvPr id="0" name=""/>
        <dsp:cNvSpPr/>
      </dsp:nvSpPr>
      <dsp:spPr>
        <a:xfrm>
          <a:off x="0" y="0"/>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To Include:</a:t>
          </a:r>
        </a:p>
        <a:p>
          <a:pPr marL="228600" lvl="1" indent="-228600" algn="l" defTabSz="1066800">
            <a:lnSpc>
              <a:spcPct val="90000"/>
            </a:lnSpc>
            <a:spcBef>
              <a:spcPct val="0"/>
            </a:spcBef>
            <a:spcAft>
              <a:spcPct val="15000"/>
            </a:spcAft>
            <a:buChar char="•"/>
          </a:pPr>
          <a:r>
            <a:rPr lang="en-US" sz="2400" kern="1200" dirty="0">
              <a:solidFill>
                <a:srgbClr val="012B5D"/>
              </a:solidFill>
            </a:rPr>
            <a:t>Meeting with schools to educate children about your program.</a:t>
          </a:r>
        </a:p>
        <a:p>
          <a:pPr marL="228600" lvl="1" indent="-228600" algn="l" defTabSz="1066800">
            <a:lnSpc>
              <a:spcPct val="90000"/>
            </a:lnSpc>
            <a:spcBef>
              <a:spcPct val="0"/>
            </a:spcBef>
            <a:spcAft>
              <a:spcPct val="15000"/>
            </a:spcAft>
            <a:buChar char="•"/>
          </a:pPr>
          <a:r>
            <a:rPr lang="en-US" sz="2400" kern="1200" dirty="0">
              <a:solidFill>
                <a:srgbClr val="012B5D"/>
              </a:solidFill>
            </a:rPr>
            <a:t>Attending a community fair and promoting your program.</a:t>
          </a:r>
        </a:p>
        <a:p>
          <a:pPr marL="228600" lvl="1" indent="-228600" algn="l" defTabSz="1066800">
            <a:lnSpc>
              <a:spcPct val="90000"/>
            </a:lnSpc>
            <a:spcBef>
              <a:spcPct val="0"/>
            </a:spcBef>
            <a:spcAft>
              <a:spcPct val="15000"/>
            </a:spcAft>
            <a:buChar char="•"/>
          </a:pPr>
          <a:r>
            <a:rPr lang="en-US" sz="2400" kern="1200" dirty="0">
              <a:solidFill>
                <a:srgbClr val="012B5D"/>
              </a:solidFill>
            </a:rPr>
            <a:t>Hosting an event / fundraiser for a charity.</a:t>
          </a:r>
        </a:p>
        <a:p>
          <a:pPr marL="228600" lvl="1" indent="-228600" algn="l" defTabSz="1066800">
            <a:lnSpc>
              <a:spcPct val="90000"/>
            </a:lnSpc>
            <a:spcBef>
              <a:spcPct val="0"/>
            </a:spcBef>
            <a:spcAft>
              <a:spcPct val="15000"/>
            </a:spcAft>
            <a:buChar char="•"/>
          </a:pPr>
          <a:r>
            <a:rPr lang="en-US" sz="2400" kern="1200" dirty="0">
              <a:solidFill>
                <a:srgbClr val="012B5D"/>
              </a:solidFill>
            </a:rPr>
            <a:t>Child Abuse Awareness month activity.</a:t>
          </a:r>
        </a:p>
      </dsp:txBody>
      <dsp:txXfrm>
        <a:off x="2468101" y="0"/>
        <a:ext cx="8731083" cy="2282646"/>
      </dsp:txXfrm>
    </dsp:sp>
    <dsp:sp modelId="{FD77AB15-6DCE-463B-9871-C2F690276BFB}">
      <dsp:nvSpPr>
        <dsp:cNvPr id="0" name=""/>
        <dsp:cNvSpPr/>
      </dsp:nvSpPr>
      <dsp:spPr>
        <a:xfrm>
          <a:off x="440623" y="228264"/>
          <a:ext cx="1815119" cy="1826117"/>
        </a:xfrm>
        <a:prstGeom prst="roundRect">
          <a:avLst>
            <a:gd name="adj" fmla="val 10000"/>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B1ECE-4D64-4787-99C8-625F83A2D5EC}">
      <dsp:nvSpPr>
        <dsp:cNvPr id="0" name=""/>
        <dsp:cNvSpPr/>
      </dsp:nvSpPr>
      <dsp:spPr>
        <a:xfrm>
          <a:off x="0" y="2510911"/>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Not To Include:</a:t>
          </a:r>
        </a:p>
        <a:p>
          <a:pPr marL="228600" lvl="1" indent="-228600" algn="l" defTabSz="1066800">
            <a:lnSpc>
              <a:spcPct val="90000"/>
            </a:lnSpc>
            <a:spcBef>
              <a:spcPct val="0"/>
            </a:spcBef>
            <a:spcAft>
              <a:spcPct val="15000"/>
            </a:spcAft>
            <a:buChar char="•"/>
          </a:pPr>
          <a:r>
            <a:rPr lang="en-US" sz="2400" kern="1200" dirty="0">
              <a:solidFill>
                <a:srgbClr val="012B5D"/>
              </a:solidFill>
            </a:rPr>
            <a:t>Billboards</a:t>
          </a:r>
        </a:p>
        <a:p>
          <a:pPr marL="228600" lvl="1" indent="-228600" algn="l" defTabSz="1066800">
            <a:lnSpc>
              <a:spcPct val="90000"/>
            </a:lnSpc>
            <a:spcBef>
              <a:spcPct val="0"/>
            </a:spcBef>
            <a:spcAft>
              <a:spcPct val="15000"/>
            </a:spcAft>
            <a:buChar char="•"/>
          </a:pPr>
          <a:r>
            <a:rPr lang="en-US" sz="2400" kern="1200" dirty="0">
              <a:solidFill>
                <a:srgbClr val="012B5D"/>
              </a:solidFill>
            </a:rPr>
            <a:t>Newspaper Articles</a:t>
          </a:r>
        </a:p>
        <a:p>
          <a:pPr marL="228600" lvl="1" indent="-228600" algn="l" defTabSz="1066800">
            <a:lnSpc>
              <a:spcPct val="90000"/>
            </a:lnSpc>
            <a:spcBef>
              <a:spcPct val="0"/>
            </a:spcBef>
            <a:spcAft>
              <a:spcPct val="15000"/>
            </a:spcAft>
            <a:buChar char="•"/>
          </a:pPr>
          <a:r>
            <a:rPr lang="en-US" sz="2400" kern="1200" dirty="0">
              <a:solidFill>
                <a:srgbClr val="012B5D"/>
              </a:solidFill>
            </a:rPr>
            <a:t>Television Ads</a:t>
          </a:r>
        </a:p>
        <a:p>
          <a:pPr marL="228600" lvl="1" indent="-228600" algn="l" defTabSz="1066800">
            <a:lnSpc>
              <a:spcPct val="90000"/>
            </a:lnSpc>
            <a:spcBef>
              <a:spcPct val="0"/>
            </a:spcBef>
            <a:spcAft>
              <a:spcPct val="15000"/>
            </a:spcAft>
            <a:buChar char="•"/>
          </a:pPr>
          <a:r>
            <a:rPr lang="en-US" sz="2400" kern="1200" dirty="0">
              <a:solidFill>
                <a:srgbClr val="012B5D"/>
              </a:solidFill>
            </a:rPr>
            <a:t>Radio Ads</a:t>
          </a:r>
        </a:p>
      </dsp:txBody>
      <dsp:txXfrm>
        <a:off x="2468101" y="2510911"/>
        <a:ext cx="8731083" cy="2282646"/>
      </dsp:txXfrm>
    </dsp:sp>
    <dsp:sp modelId="{C187A6C9-5B6F-4BC9-8CCA-0D18ABF8A4B0}">
      <dsp:nvSpPr>
        <dsp:cNvPr id="0" name=""/>
        <dsp:cNvSpPr/>
      </dsp:nvSpPr>
      <dsp:spPr>
        <a:xfrm>
          <a:off x="307140" y="2748471"/>
          <a:ext cx="1982367" cy="1826117"/>
        </a:xfrm>
        <a:prstGeom prst="roundRect">
          <a:avLst>
            <a:gd name="adj" fmla="val 10000"/>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E45-8E6E-4E3F-9D3A-664AEEB0A0C3}">
      <dsp:nvSpPr>
        <dsp:cNvPr id="0" name=""/>
        <dsp:cNvSpPr/>
      </dsp:nvSpPr>
      <dsp:spPr>
        <a:xfrm>
          <a:off x="0" y="0"/>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To Include (varies by platform):</a:t>
          </a:r>
        </a:p>
        <a:p>
          <a:pPr marL="228600" lvl="1" indent="-228600" algn="l" defTabSz="1066800">
            <a:lnSpc>
              <a:spcPct val="90000"/>
            </a:lnSpc>
            <a:spcBef>
              <a:spcPct val="0"/>
            </a:spcBef>
            <a:spcAft>
              <a:spcPct val="15000"/>
            </a:spcAft>
            <a:buChar char="•"/>
          </a:pPr>
          <a:r>
            <a:rPr lang="en-US" sz="2400" kern="1200" dirty="0">
              <a:solidFill>
                <a:srgbClr val="012B5D"/>
              </a:solidFill>
            </a:rPr>
            <a:t>Engagement (views, likes, reactions) to a post.</a:t>
          </a:r>
        </a:p>
        <a:p>
          <a:pPr marL="228600" lvl="1" indent="-228600" algn="l" defTabSz="1066800">
            <a:lnSpc>
              <a:spcPct val="90000"/>
            </a:lnSpc>
            <a:spcBef>
              <a:spcPct val="0"/>
            </a:spcBef>
            <a:spcAft>
              <a:spcPct val="15000"/>
            </a:spcAft>
            <a:buChar char="•"/>
          </a:pPr>
          <a:r>
            <a:rPr lang="en-US" sz="2400" kern="1200" dirty="0">
              <a:solidFill>
                <a:srgbClr val="012B5D"/>
              </a:solidFill>
            </a:rPr>
            <a:t>Number of times a post / email was opened, or links were clicked.</a:t>
          </a:r>
        </a:p>
        <a:p>
          <a:pPr marL="228600" lvl="1" indent="-228600" algn="l" defTabSz="1066800">
            <a:lnSpc>
              <a:spcPct val="90000"/>
            </a:lnSpc>
            <a:spcBef>
              <a:spcPct val="0"/>
            </a:spcBef>
            <a:spcAft>
              <a:spcPct val="15000"/>
            </a:spcAft>
            <a:buChar char="•"/>
          </a:pPr>
          <a:r>
            <a:rPr lang="en-US" sz="2400" kern="1200" dirty="0">
              <a:solidFill>
                <a:srgbClr val="012B5D"/>
              </a:solidFill>
            </a:rPr>
            <a:t>Screenshots of the post’s analytics page.</a:t>
          </a:r>
        </a:p>
      </dsp:txBody>
      <dsp:txXfrm>
        <a:off x="2468101" y="0"/>
        <a:ext cx="8731083" cy="2282646"/>
      </dsp:txXfrm>
    </dsp:sp>
    <dsp:sp modelId="{FD77AB15-6DCE-463B-9871-C2F690276BFB}">
      <dsp:nvSpPr>
        <dsp:cNvPr id="0" name=""/>
        <dsp:cNvSpPr/>
      </dsp:nvSpPr>
      <dsp:spPr>
        <a:xfrm>
          <a:off x="440623" y="228264"/>
          <a:ext cx="1815119" cy="1826117"/>
        </a:xfrm>
        <a:prstGeom prst="roundRect">
          <a:avLst>
            <a:gd name="adj" fmla="val 10000"/>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B1ECE-4D64-4787-99C8-625F83A2D5EC}">
      <dsp:nvSpPr>
        <dsp:cNvPr id="0" name=""/>
        <dsp:cNvSpPr/>
      </dsp:nvSpPr>
      <dsp:spPr>
        <a:xfrm>
          <a:off x="0" y="2510911"/>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Not To Include:</a:t>
          </a:r>
        </a:p>
        <a:p>
          <a:pPr marL="228600" lvl="1" indent="-228600" algn="l" defTabSz="1066800">
            <a:lnSpc>
              <a:spcPct val="90000"/>
            </a:lnSpc>
            <a:spcBef>
              <a:spcPct val="0"/>
            </a:spcBef>
            <a:spcAft>
              <a:spcPct val="15000"/>
            </a:spcAft>
            <a:buChar char="•"/>
          </a:pPr>
          <a:r>
            <a:rPr lang="en-US" sz="2400" kern="1200" dirty="0">
              <a:solidFill>
                <a:srgbClr val="012B5D"/>
              </a:solidFill>
            </a:rPr>
            <a:t>Public reach, these numbers can be forged.</a:t>
          </a:r>
        </a:p>
        <a:p>
          <a:pPr marL="228600" lvl="1" indent="-228600" algn="l" defTabSz="1066800">
            <a:lnSpc>
              <a:spcPct val="90000"/>
            </a:lnSpc>
            <a:spcBef>
              <a:spcPct val="0"/>
            </a:spcBef>
            <a:spcAft>
              <a:spcPct val="15000"/>
            </a:spcAft>
            <a:buChar char="•"/>
          </a:pPr>
          <a:r>
            <a:rPr lang="en-US" sz="2400" kern="1200" dirty="0">
              <a:solidFill>
                <a:srgbClr val="012B5D"/>
              </a:solidFill>
            </a:rPr>
            <a:t>Impressions, these aren’t the same as views.</a:t>
          </a:r>
        </a:p>
        <a:p>
          <a:pPr marL="228600" lvl="1" indent="-228600" algn="l" defTabSz="1066800">
            <a:lnSpc>
              <a:spcPct val="90000"/>
            </a:lnSpc>
            <a:spcBef>
              <a:spcPct val="0"/>
            </a:spcBef>
            <a:spcAft>
              <a:spcPct val="15000"/>
            </a:spcAft>
            <a:buChar char="•"/>
          </a:pPr>
          <a:r>
            <a:rPr lang="en-US" sz="2400" kern="1200" dirty="0">
              <a:solidFill>
                <a:srgbClr val="012B5D"/>
              </a:solidFill>
            </a:rPr>
            <a:t>Flyers for the event or social media post itself; we need the analytics page.</a:t>
          </a:r>
        </a:p>
      </dsp:txBody>
      <dsp:txXfrm>
        <a:off x="2468101" y="2510911"/>
        <a:ext cx="8731083" cy="2282646"/>
      </dsp:txXfrm>
    </dsp:sp>
    <dsp:sp modelId="{C187A6C9-5B6F-4BC9-8CCA-0D18ABF8A4B0}">
      <dsp:nvSpPr>
        <dsp:cNvPr id="0" name=""/>
        <dsp:cNvSpPr/>
      </dsp:nvSpPr>
      <dsp:spPr>
        <a:xfrm>
          <a:off x="307140" y="2748471"/>
          <a:ext cx="1982367" cy="1826117"/>
        </a:xfrm>
        <a:prstGeom prst="roundRect">
          <a:avLst>
            <a:gd name="adj" fmla="val 10000"/>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76B8-DC1C-455B-A745-F99062C76CFC}">
      <dsp:nvSpPr>
        <dsp:cNvPr id="0" name=""/>
        <dsp:cNvSpPr/>
      </dsp:nvSpPr>
      <dsp:spPr>
        <a:xfrm>
          <a:off x="5724"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A60F6EBF-DD2E-4E45-8666-D2265629123B}">
      <dsp:nvSpPr>
        <dsp:cNvPr id="0" name=""/>
        <dsp:cNvSpPr/>
      </dsp:nvSpPr>
      <dsp:spPr>
        <a:xfrm>
          <a:off x="291868"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Ami Landers: alanders@auburn.edu or (334) 201-4543</a:t>
          </a:r>
        </a:p>
      </dsp:txBody>
      <dsp:txXfrm>
        <a:off x="339605" y="300073"/>
        <a:ext cx="2601436" cy="1534397"/>
      </dsp:txXfrm>
    </dsp:sp>
    <dsp:sp modelId="{EE3DDEF4-DA48-4E4B-A837-61E755184069}">
      <dsp:nvSpPr>
        <dsp:cNvPr id="0" name=""/>
        <dsp:cNvSpPr/>
      </dsp:nvSpPr>
      <dsp:spPr>
        <a:xfrm>
          <a:off x="3222119" y="490920"/>
          <a:ext cx="519484" cy="64802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22119" y="620526"/>
        <a:ext cx="363639" cy="388817"/>
      </dsp:txXfrm>
    </dsp:sp>
    <dsp:sp modelId="{7F6648C9-2EA6-41D4-8CD8-31EAA3D66199}">
      <dsp:nvSpPr>
        <dsp:cNvPr id="0" name=""/>
        <dsp:cNvSpPr/>
      </dsp:nvSpPr>
      <dsp:spPr>
        <a:xfrm>
          <a:off x="4186876"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FAE33C22-7F7F-411C-BDDA-AB5FD53E93B7}">
      <dsp:nvSpPr>
        <dsp:cNvPr id="0" name=""/>
        <dsp:cNvSpPr/>
      </dsp:nvSpPr>
      <dsp:spPr>
        <a:xfrm>
          <a:off x="4473020"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CTF Evaluation: ctfeval@auburn.edu   or (334) 844-8751 </a:t>
          </a:r>
        </a:p>
      </dsp:txBody>
      <dsp:txXfrm>
        <a:off x="4520757" y="300073"/>
        <a:ext cx="2601436" cy="1534397"/>
      </dsp:txXfrm>
    </dsp:sp>
    <dsp:sp modelId="{D59B0AFE-B02C-4101-9D8C-157884ABA67E}">
      <dsp:nvSpPr>
        <dsp:cNvPr id="0" name=""/>
        <dsp:cNvSpPr/>
      </dsp:nvSpPr>
      <dsp:spPr>
        <a:xfrm>
          <a:off x="7403271" y="490920"/>
          <a:ext cx="519484" cy="64802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403271" y="620526"/>
        <a:ext cx="363639" cy="388817"/>
      </dsp:txXfrm>
    </dsp:sp>
    <dsp:sp modelId="{8EFDE67C-7DEC-487A-A4F6-7B46070B77A7}">
      <dsp:nvSpPr>
        <dsp:cNvPr id="0" name=""/>
        <dsp:cNvSpPr/>
      </dsp:nvSpPr>
      <dsp:spPr>
        <a:xfrm>
          <a:off x="8368028"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991AEA92-F3E8-437E-B7B6-AB880181EA28}">
      <dsp:nvSpPr>
        <dsp:cNvPr id="0" name=""/>
        <dsp:cNvSpPr/>
      </dsp:nvSpPr>
      <dsp:spPr>
        <a:xfrm>
          <a:off x="8654173"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1800"/>
            </a:spcAft>
            <a:buNone/>
          </a:pPr>
          <a:r>
            <a:rPr lang="en-US" sz="2000" b="1" kern="1200" dirty="0"/>
            <a:t>Donna Roland: rolandj@auburn.edu </a:t>
          </a:r>
        </a:p>
        <a:p>
          <a:pPr marL="0" lvl="0" indent="0" algn="ctr" defTabSz="889000">
            <a:lnSpc>
              <a:spcPct val="90000"/>
            </a:lnSpc>
            <a:spcBef>
              <a:spcPct val="0"/>
            </a:spcBef>
            <a:spcAft>
              <a:spcPts val="1800"/>
            </a:spcAft>
            <a:buNone/>
          </a:pPr>
          <a:r>
            <a:rPr lang="en-US" sz="2000" b="1" kern="1200" dirty="0"/>
            <a:t>Addison Braddock: addison@auburn.edu</a:t>
          </a:r>
        </a:p>
      </dsp:txBody>
      <dsp:txXfrm>
        <a:off x="8701910" y="300073"/>
        <a:ext cx="2601436" cy="153439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7421-48CB-C54E-8F63-EFB940B4793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5C034-6B00-0644-B809-8F45D90094E9}" type="slidenum">
              <a:rPr lang="en-US" smtClean="0"/>
              <a:t>‹#›</a:t>
            </a:fld>
            <a:endParaRPr lang="en-US"/>
          </a:p>
        </p:txBody>
      </p:sp>
    </p:spTree>
    <p:extLst>
      <p:ext uri="{BB962C8B-B14F-4D97-AF65-F5344CB8AC3E}">
        <p14:creationId xmlns:p14="http://schemas.microsoft.com/office/powerpoint/2010/main" val="24385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1</a:t>
            </a:fld>
            <a:endParaRPr lang="en-US"/>
          </a:p>
        </p:txBody>
      </p:sp>
    </p:spTree>
    <p:extLst>
      <p:ext uri="{BB962C8B-B14F-4D97-AF65-F5344CB8AC3E}">
        <p14:creationId xmlns:p14="http://schemas.microsoft.com/office/powerpoint/2010/main" val="2652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10</a:t>
            </a:fld>
            <a:endParaRPr lang="en-US"/>
          </a:p>
        </p:txBody>
      </p:sp>
    </p:spTree>
    <p:extLst>
      <p:ext uri="{BB962C8B-B14F-4D97-AF65-F5344CB8AC3E}">
        <p14:creationId xmlns:p14="http://schemas.microsoft.com/office/powerpoint/2010/main" val="132919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82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95C034-6B00-0644-B809-8F45D90094E9}" type="slidenum">
              <a:rPr lang="en-US" smtClean="0"/>
              <a:t>12</a:t>
            </a:fld>
            <a:endParaRPr lang="en-US"/>
          </a:p>
        </p:txBody>
      </p:sp>
    </p:spTree>
    <p:extLst>
      <p:ext uri="{BB962C8B-B14F-4D97-AF65-F5344CB8AC3E}">
        <p14:creationId xmlns:p14="http://schemas.microsoft.com/office/powerpoint/2010/main" val="291056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Qualtrics is a “brand” name similar to Kleenex for tissue. We are not using the brand “Qualtrics” any longer. With this change, you will no longer receive e-mail notifications when a participant submit a survey. This is great – WHY? Because the electronic surveys we are using now is integrated with the Portal. This means that as soon as a participant submits an electronic/digital survey, their status updates almost simultaneously in the Portal. YAY! </a:t>
            </a:r>
          </a:p>
        </p:txBody>
      </p:sp>
      <p:sp>
        <p:nvSpPr>
          <p:cNvPr id="4" name="Slide Number Placeholder 3"/>
          <p:cNvSpPr>
            <a:spLocks noGrp="1"/>
          </p:cNvSpPr>
          <p:nvPr>
            <p:ph type="sldNum" sz="quarter" idx="5"/>
          </p:nvPr>
        </p:nvSpPr>
        <p:spPr/>
        <p:txBody>
          <a:bodyPr/>
          <a:lstStyle/>
          <a:p>
            <a:fld id="{B795C034-6B00-0644-B809-8F45D90094E9}" type="slidenum">
              <a:rPr lang="en-US" smtClean="0"/>
              <a:t>13</a:t>
            </a:fld>
            <a:endParaRPr lang="en-US"/>
          </a:p>
        </p:txBody>
      </p:sp>
    </p:spTree>
    <p:extLst>
      <p:ext uri="{BB962C8B-B14F-4D97-AF65-F5344CB8AC3E}">
        <p14:creationId xmlns:p14="http://schemas.microsoft.com/office/powerpoint/2010/main" val="55250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795C034-6B00-0644-B809-8F45D90094E9}" type="slidenum">
              <a:rPr lang="en-US" smtClean="0"/>
              <a:t>14</a:t>
            </a:fld>
            <a:endParaRPr lang="en-US"/>
          </a:p>
        </p:txBody>
      </p:sp>
    </p:spTree>
    <p:extLst>
      <p:ext uri="{BB962C8B-B14F-4D97-AF65-F5344CB8AC3E}">
        <p14:creationId xmlns:p14="http://schemas.microsoft.com/office/powerpoint/2010/main" val="60050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correct and incorrect ways to mark responses. </a:t>
            </a:r>
          </a:p>
          <a:p>
            <a:r>
              <a:rPr lang="en-US" dirty="0"/>
              <a:t>Marking an “X” is acceptable. It is your responsibility to ensure participants fill surveys out correctly. Check surveys before mailing to Auburn.</a:t>
            </a:r>
          </a:p>
          <a:p>
            <a:r>
              <a:rPr lang="en-US" b="1" u="sng" dirty="0"/>
              <a:t>Pens are preferred, use pens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generate a new coversheet, fill in the appropriate data on the right side of the page.  Make sure to fill in the form top to bottom because certain fields can hide, depending on the inputs provided. </a:t>
            </a:r>
          </a:p>
          <a:p>
            <a:r>
              <a:rPr lang="en-US" dirty="0"/>
              <a:t>*Denoting Spanish surveys: you do NOT need to mail Spanish surveys separately; just tell us if the shipment contains Spanish surveys and how many. </a:t>
            </a:r>
          </a:p>
        </p:txBody>
      </p:sp>
      <p:sp>
        <p:nvSpPr>
          <p:cNvPr id="4" name="Slide Number Placeholder 3"/>
          <p:cNvSpPr>
            <a:spLocks noGrp="1"/>
          </p:cNvSpPr>
          <p:nvPr>
            <p:ph type="sldNum" sz="quarter" idx="5"/>
          </p:nvPr>
        </p:nvSpPr>
        <p:spPr/>
        <p:txBody>
          <a:bodyPr/>
          <a:lstStyle/>
          <a:p>
            <a:fld id="{B795C034-6B00-0644-B809-8F45D90094E9}" type="slidenum">
              <a:rPr lang="en-US" smtClean="0"/>
              <a:t>16</a:t>
            </a:fld>
            <a:endParaRPr lang="en-US"/>
          </a:p>
        </p:txBody>
      </p:sp>
    </p:spTree>
    <p:extLst>
      <p:ext uri="{BB962C8B-B14F-4D97-AF65-F5344CB8AC3E}">
        <p14:creationId xmlns:p14="http://schemas.microsoft.com/office/powerpoint/2010/main" val="74069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dirty="0"/>
              <a:t>This information only applies to </a:t>
            </a:r>
            <a:r>
              <a:rPr lang="en-US" b="1" i="1" u="sng" dirty="0"/>
              <a:t>paper surveys</a:t>
            </a:r>
            <a:r>
              <a:rPr lang="en-US" dirty="0"/>
              <a:t>. </a:t>
            </a:r>
          </a:p>
          <a:p>
            <a:pPr marL="171450" indent="-171450">
              <a:buFont typeface="Courier New" panose="02070309020205020404" pitchFamily="49" charset="0"/>
              <a:buChar char="o"/>
            </a:pPr>
            <a:r>
              <a:rPr lang="en-US" dirty="0"/>
              <a:t>We understand that if each class ID can only hold 75 surveys, you may have several Data Coversheets with the same date. That is fine! Simply change the class ID on the next data coversheet. </a:t>
            </a:r>
            <a:r>
              <a:rPr lang="en-US" sz="1000" i="1" dirty="0"/>
              <a:t>*We are reasonable: if you have 76 surveys, do not mail 75 in one packet and 1 in the next.  </a:t>
            </a:r>
          </a:p>
          <a:p>
            <a:pPr marL="171450" indent="-171450">
              <a:buFont typeface="Courier New" panose="02070309020205020404" pitchFamily="49" charset="0"/>
              <a:buChar char="o"/>
            </a:pPr>
            <a:r>
              <a:rPr lang="en-US" dirty="0"/>
              <a:t>Think of a Data Coversheet and Class ID as a “packing slip”. A data coversheet is needed for </a:t>
            </a:r>
            <a:r>
              <a:rPr lang="en-US" b="1" i="1" u="sng" dirty="0"/>
              <a:t>each</a:t>
            </a:r>
            <a:r>
              <a:rPr lang="en-US" dirty="0"/>
              <a:t> packet of data shipped to us. Once a packet contains 75 surveys, a new data coversheet should be created for a new packet. The data coversheet will contain the next, sequential class ID.</a:t>
            </a:r>
          </a:p>
          <a:p>
            <a:pPr marL="171450" indent="-171450">
              <a:buFont typeface="Courier New" panose="02070309020205020404" pitchFamily="49" charset="0"/>
              <a:buChar char="o"/>
            </a:pPr>
            <a:r>
              <a:rPr lang="en-US" dirty="0"/>
              <a:t>Class IDs should be sequential. 30101, 30102, and so on. </a:t>
            </a:r>
          </a:p>
        </p:txBody>
      </p:sp>
      <p:sp>
        <p:nvSpPr>
          <p:cNvPr id="4" name="Slide Number Placeholder 3"/>
          <p:cNvSpPr>
            <a:spLocks noGrp="1"/>
          </p:cNvSpPr>
          <p:nvPr>
            <p:ph type="sldNum" sz="quarter" idx="5"/>
          </p:nvPr>
        </p:nvSpPr>
        <p:spPr/>
        <p:txBody>
          <a:bodyPr/>
          <a:lstStyle/>
          <a:p>
            <a:fld id="{B795C034-6B00-0644-B809-8F45D90094E9}" type="slidenum">
              <a:rPr lang="en-US" smtClean="0"/>
              <a:t>17</a:t>
            </a:fld>
            <a:endParaRPr lang="en-US"/>
          </a:p>
        </p:txBody>
      </p:sp>
    </p:spTree>
    <p:extLst>
      <p:ext uri="{BB962C8B-B14F-4D97-AF65-F5344CB8AC3E}">
        <p14:creationId xmlns:p14="http://schemas.microsoft.com/office/powerpoint/2010/main" val="318585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u="sng" dirty="0"/>
              <a:t>Key Components for Envelopes:</a:t>
            </a:r>
          </a:p>
          <a:p>
            <a:pPr marL="171450" indent="-171450">
              <a:buFont typeface="Arial" panose="020B0604020202020204" pitchFamily="34" charset="0"/>
              <a:buChar char="•"/>
            </a:pPr>
            <a:r>
              <a:rPr lang="en-US" dirty="0"/>
              <a:t>Must be mailed to Donna Roland.</a:t>
            </a:r>
          </a:p>
          <a:p>
            <a:pPr marL="171450" indent="-171450">
              <a:buFont typeface="Arial" panose="020B0604020202020204" pitchFamily="34" charset="0"/>
              <a:buChar char="•"/>
            </a:pPr>
            <a:r>
              <a:rPr lang="en-US" dirty="0"/>
              <a:t>Address is 570 Devall Dr., Suite 203.</a:t>
            </a:r>
          </a:p>
          <a:p>
            <a:pPr marL="171450" indent="-171450">
              <a:buFont typeface="Arial" panose="020B0604020202020204" pitchFamily="34" charset="0"/>
              <a:buChar char="•"/>
            </a:pPr>
            <a:r>
              <a:rPr lang="en-US" dirty="0"/>
              <a:t>Should reflect your AU Code and Class ID of the shipment.</a:t>
            </a:r>
          </a:p>
          <a:p>
            <a:pPr marL="171450" indent="-171450">
              <a:buFont typeface="Arial" panose="020B0604020202020204" pitchFamily="34" charset="0"/>
              <a:buChar char="•"/>
            </a:pPr>
            <a:r>
              <a:rPr lang="en-US" dirty="0"/>
              <a:t>Ideally, have a 1 of __ on the shipment, so we know the number of envelopes that correspond to the class. Think of your Class ID as a shipment ID, meaning for every packet of data you mail to AU Evaluation, the packet has a unique 5-digit ID. </a:t>
            </a:r>
          </a:p>
        </p:txBody>
      </p:sp>
      <p:sp>
        <p:nvSpPr>
          <p:cNvPr id="4" name="Slide Number Placeholder 3"/>
          <p:cNvSpPr>
            <a:spLocks noGrp="1"/>
          </p:cNvSpPr>
          <p:nvPr>
            <p:ph type="sldNum" sz="quarter" idx="5"/>
          </p:nvPr>
        </p:nvSpPr>
        <p:spPr/>
        <p:txBody>
          <a:bodyPr/>
          <a:lstStyle/>
          <a:p>
            <a:fld id="{B795C034-6B00-0644-B809-8F45D90094E9}" type="slidenum">
              <a:rPr lang="en-US" smtClean="0"/>
              <a:t>18</a:t>
            </a:fld>
            <a:endParaRPr lang="en-US"/>
          </a:p>
        </p:txBody>
      </p:sp>
    </p:spTree>
    <p:extLst>
      <p:ext uri="{BB962C8B-B14F-4D97-AF65-F5344CB8AC3E}">
        <p14:creationId xmlns:p14="http://schemas.microsoft.com/office/powerpoint/2010/main" val="153149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Logs page has now been split into two parts.  The upper shows digital surveys submitted, and the lower half displays the paper surveys like normal.  </a:t>
            </a:r>
          </a:p>
          <a:p>
            <a:endParaRPr lang="en-US" dirty="0"/>
          </a:p>
          <a:p>
            <a:r>
              <a:rPr lang="en-US" dirty="0"/>
              <a:t>Features to be aware of:</a:t>
            </a:r>
          </a:p>
          <a:p>
            <a:pPr marL="171450" indent="-171450">
              <a:buFont typeface="Arial" panose="020B0604020202020204" pitchFamily="34" charset="0"/>
              <a:buChar char="•"/>
            </a:pPr>
            <a:r>
              <a:rPr lang="en-US" dirty="0"/>
              <a:t>There is a button that can identify surveys that have been lost during the mailing process. </a:t>
            </a:r>
          </a:p>
          <a:p>
            <a:pPr marL="171450" indent="-171450">
              <a:buFont typeface="Arial" panose="020B0604020202020204" pitchFamily="34" charset="0"/>
              <a:buChar char="•"/>
            </a:pPr>
            <a:r>
              <a:rPr lang="en-US" dirty="0"/>
              <a:t>After two weeks, if a class has not been updated to be Processed or Verified, an email reminder will be sent out telling you to mail the class. </a:t>
            </a:r>
          </a:p>
        </p:txBody>
      </p:sp>
      <p:sp>
        <p:nvSpPr>
          <p:cNvPr id="4" name="Slide Number Placeholder 3"/>
          <p:cNvSpPr>
            <a:spLocks noGrp="1"/>
          </p:cNvSpPr>
          <p:nvPr>
            <p:ph type="sldNum" sz="quarter" idx="5"/>
          </p:nvPr>
        </p:nvSpPr>
        <p:spPr/>
        <p:txBody>
          <a:bodyPr/>
          <a:lstStyle/>
          <a:p>
            <a:fld id="{B795C034-6B00-0644-B809-8F45D90094E9}" type="slidenum">
              <a:rPr lang="en-US" smtClean="0"/>
              <a:t>19</a:t>
            </a:fld>
            <a:endParaRPr lang="en-US"/>
          </a:p>
        </p:txBody>
      </p:sp>
    </p:spTree>
    <p:extLst>
      <p:ext uri="{BB962C8B-B14F-4D97-AF65-F5344CB8AC3E}">
        <p14:creationId xmlns:p14="http://schemas.microsoft.com/office/powerpoint/2010/main" val="133399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unable to access the Portal, please let us know. We can identify the users who have accessed it this year and those who have not. (Do not mention, but there are currently 73 users who have not accessed the Portal this project year</a:t>
            </a: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80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20</a:t>
            </a:fld>
            <a:endParaRPr lang="en-US"/>
          </a:p>
        </p:txBody>
      </p:sp>
    </p:spTree>
    <p:extLst>
      <p:ext uri="{BB962C8B-B14F-4D97-AF65-F5344CB8AC3E}">
        <p14:creationId xmlns:p14="http://schemas.microsoft.com/office/powerpoint/2010/main" val="2448779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Help Center.  Here, you can find our team’s contact information, watch video tutorials or read detailed guides explaining elements of the CTF Portal, or access a dictionary to know how we define certain terms used in our reports.</a:t>
            </a:r>
          </a:p>
        </p:txBody>
      </p:sp>
      <p:sp>
        <p:nvSpPr>
          <p:cNvPr id="4" name="Slide Number Placeholder 3"/>
          <p:cNvSpPr>
            <a:spLocks noGrp="1"/>
          </p:cNvSpPr>
          <p:nvPr>
            <p:ph type="sldNum" sz="quarter" idx="5"/>
          </p:nvPr>
        </p:nvSpPr>
        <p:spPr/>
        <p:txBody>
          <a:bodyPr/>
          <a:lstStyle/>
          <a:p>
            <a:fld id="{B795C034-6B00-0644-B809-8F45D90094E9}" type="slidenum">
              <a:rPr lang="en-US" smtClean="0"/>
              <a:t>21</a:t>
            </a:fld>
            <a:endParaRPr lang="en-US"/>
          </a:p>
        </p:txBody>
      </p:sp>
    </p:spTree>
    <p:extLst>
      <p:ext uri="{BB962C8B-B14F-4D97-AF65-F5344CB8AC3E}">
        <p14:creationId xmlns:p14="http://schemas.microsoft.com/office/powerpoint/2010/main" val="72228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CBCAP programs: enter your CBCAP specific information in the direct service category </a:t>
            </a:r>
            <a:r>
              <a:rPr lang="en-US" b="1" i="1" u="sng" dirty="0"/>
              <a:t>instead of </a:t>
            </a:r>
            <a:r>
              <a:rPr lang="en-US" dirty="0"/>
              <a:t>the TDSS. This is not an extra step, just a different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6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grantee home page.  Here you can see all the programs you have access to, the surveys sent in, a calendar providing upcoming events or monthly reminders, and your target completion trackers.</a:t>
            </a:r>
          </a:p>
          <a:p>
            <a:endParaRPr lang="en-US" dirty="0"/>
          </a:p>
          <a:p>
            <a:r>
              <a:rPr lang="en-US" dirty="0"/>
              <a:t>On the left slide of the screen is the menu bar, that you will use to navigate to each page within the portal.  </a:t>
            </a:r>
          </a:p>
          <a:p>
            <a:r>
              <a:rPr lang="en-US" dirty="0"/>
              <a:t>In the top right of the screen, you have three icons:</a:t>
            </a:r>
          </a:p>
          <a:p>
            <a:pPr marL="685800" lvl="1" indent="-228600">
              <a:buFont typeface="+mj-lt"/>
              <a:buAutoNum type="arabicPeriod"/>
            </a:pPr>
            <a:r>
              <a:rPr lang="en-US" dirty="0"/>
              <a:t>The quote bubble takes you to the team page of our CTF Evaluation website. (Contact Information)</a:t>
            </a:r>
          </a:p>
          <a:p>
            <a:pPr marL="685800" lvl="1" indent="-228600">
              <a:buFont typeface="+mj-lt"/>
              <a:buAutoNum type="arabicPeriod"/>
            </a:pPr>
            <a:r>
              <a:rPr lang="en-US" dirty="0"/>
              <a:t>The four boundaries will make the page full screen.</a:t>
            </a:r>
          </a:p>
          <a:p>
            <a:pPr marL="685800" lvl="1" indent="-228600">
              <a:buFont typeface="+mj-lt"/>
              <a:buAutoNum type="arabicPeriod"/>
            </a:pPr>
            <a:r>
              <a:rPr lang="en-US" dirty="0"/>
              <a:t>The human icon navigates you to your Portal account settings and permissions.  Can upload a photo of yourself for the Portal,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68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dirty="0"/>
              <a:t>No more “5</a:t>
            </a:r>
            <a:r>
              <a:rPr lang="en-US" baseline="30000" dirty="0"/>
              <a:t>th</a:t>
            </a:r>
            <a:r>
              <a:rPr lang="en-US" dirty="0"/>
              <a:t> of the month for the previous month” deadline. If you cannot add a presentation report by the last day of the month, do not worry. Simply add it for the following month. Simply note that in the “comment section: if you’d like to be specific. </a:t>
            </a:r>
          </a:p>
          <a:p>
            <a:pPr marL="0" indent="0">
              <a:buFont typeface="Courier New" panose="02070309020205020404" pitchFamily="49" charset="0"/>
              <a:buNone/>
            </a:pPr>
            <a:endParaRPr lang="en-US" dirty="0"/>
          </a:p>
          <a:p>
            <a:pPr marL="0" indent="0">
              <a:buFont typeface="Courier New" panose="02070309020205020404" pitchFamily="49" charset="0"/>
              <a:buNone/>
            </a:pPr>
            <a:r>
              <a:rPr lang="en-US" dirty="0"/>
              <a:t>Presentation reports DO NOT count towards your target number. Focus on surveys!!!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1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6</a:t>
            </a:fld>
            <a:endParaRPr lang="en-US"/>
          </a:p>
        </p:txBody>
      </p:sp>
    </p:spTree>
    <p:extLst>
      <p:ext uri="{BB962C8B-B14F-4D97-AF65-F5344CB8AC3E}">
        <p14:creationId xmlns:p14="http://schemas.microsoft.com/office/powerpoint/2010/main" val="100829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17FC-9000-032C-9DF7-F67B6EF2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8C53B-1B2C-4F17-2B7B-2C961CA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9688-E08F-2945-206E-8ABBC9F8E9E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3416535-ABE6-D440-33E4-D4A4D7B4285A}"/>
              </a:ext>
            </a:extLst>
          </p:cNvPr>
          <p:cNvSpPr>
            <a:spLocks noGrp="1"/>
          </p:cNvSpPr>
          <p:nvPr>
            <p:ph type="sldNum" sz="quarter" idx="5"/>
          </p:nvPr>
        </p:nvSpPr>
        <p:spPr/>
        <p:txBody>
          <a:bodyPr/>
          <a:lstStyle/>
          <a:p>
            <a:fld id="{B795C034-6B00-0644-B809-8F45D90094E9}" type="slidenum">
              <a:rPr lang="en-US" smtClean="0"/>
              <a:t>7</a:t>
            </a:fld>
            <a:endParaRPr lang="en-US"/>
          </a:p>
        </p:txBody>
      </p:sp>
    </p:spTree>
    <p:extLst>
      <p:ext uri="{BB962C8B-B14F-4D97-AF65-F5344CB8AC3E}">
        <p14:creationId xmlns:p14="http://schemas.microsoft.com/office/powerpoint/2010/main" val="36522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17FC-9000-032C-9DF7-F67B6EF2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8C53B-1B2C-4F17-2B7B-2C961CA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9688-E08F-2945-206E-8ABBC9F8E9E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3416535-ABE6-D440-33E4-D4A4D7B4285A}"/>
              </a:ext>
            </a:extLst>
          </p:cNvPr>
          <p:cNvSpPr>
            <a:spLocks noGrp="1"/>
          </p:cNvSpPr>
          <p:nvPr>
            <p:ph type="sldNum" sz="quarter" idx="5"/>
          </p:nvPr>
        </p:nvSpPr>
        <p:spPr/>
        <p:txBody>
          <a:bodyPr/>
          <a:lstStyle/>
          <a:p>
            <a:fld id="{B795C034-6B00-0644-B809-8F45D90094E9}" type="slidenum">
              <a:rPr lang="en-US" smtClean="0"/>
              <a:t>8</a:t>
            </a:fld>
            <a:endParaRPr lang="en-US"/>
          </a:p>
        </p:txBody>
      </p:sp>
    </p:spTree>
    <p:extLst>
      <p:ext uri="{BB962C8B-B14F-4D97-AF65-F5344CB8AC3E}">
        <p14:creationId xmlns:p14="http://schemas.microsoft.com/office/powerpoint/2010/main" val="380042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4D5-1B1B-660C-7C7E-0EEA9E21B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9E6C-DB13-A298-5CCA-B7C2BDD6D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1AD07-2C7F-3B3C-F922-60DF0C1DCAD9}"/>
              </a:ext>
            </a:extLst>
          </p:cNvPr>
          <p:cNvSpPr>
            <a:spLocks noGrp="1"/>
          </p:cNvSpPr>
          <p:nvPr>
            <p:ph type="body" idx="1"/>
          </p:nvPr>
        </p:nvSpPr>
        <p:spPr/>
        <p:txBody>
          <a:bodyPr/>
          <a:lstStyle/>
          <a:p>
            <a:pPr marL="0" indent="0">
              <a:buFont typeface="Courier New" panose="02070309020205020404" pitchFamily="49" charset="0"/>
              <a:buNone/>
            </a:pPr>
            <a:r>
              <a:rPr lang="en-US" dirty="0"/>
              <a:t>These are the 8 different social media platforms you can use for the presentation reports.  The “X” signify stats that should not be reported.  All the dashes “-”, mark different stats that are irrelevant for that particular social media platform.  The “Check marks” represent the analytics that are allowed to included on presentation reports.  The asterisks indicate the preferred stat(s) that should be recorded on presentation reports.</a:t>
            </a:r>
          </a:p>
        </p:txBody>
      </p:sp>
      <p:sp>
        <p:nvSpPr>
          <p:cNvPr id="4" name="Slide Number Placeholder 3">
            <a:extLst>
              <a:ext uri="{FF2B5EF4-FFF2-40B4-BE49-F238E27FC236}">
                <a16:creationId xmlns:a16="http://schemas.microsoft.com/office/drawing/2014/main" id="{86F637D2-EF3A-C4FE-9153-741C8C91E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97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8179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515848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3993488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6826079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22926327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540626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33741629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7B43F-9D06-47B1-B6C5-4F6C84CBFAE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56596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7B43F-9D06-47B1-B6C5-4F6C84CBFAE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221023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B43F-9D06-47B1-B6C5-4F6C84CBFAE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2494919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42556570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422366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4093915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8520896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895783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3889339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3947266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28825325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41119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156E9-3DA5-4937-88CE-424F65357E5F}"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1177978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156E9-3DA5-4937-88CE-424F65357E5F}"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256645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156E9-3DA5-4937-88CE-424F65357E5F}"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9316077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03158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346998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6082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5774929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0190704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5187226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21753945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4176067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4727233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D7298-9BAC-4420-AAE2-4A6F608DF1B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1997361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D7298-9BAC-4420-AAE2-4A6F608DF1B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3536944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7298-9BAC-4420-AAE2-4A6F608DF1B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65786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9532065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40782018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6154709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597497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290391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76806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42677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CD8C71-9836-4676-80D9-6C4024ADDD8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67860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CD8C71-9836-4676-80D9-6C4024ADDD8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93044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D8C71-9836-4676-80D9-6C4024ADDD8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632276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77238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4562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593974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74264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135594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1927873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55107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2280889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48678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81017-7C74-44D3-8067-5B33353B49EB}"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4215676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81017-7C74-44D3-8067-5B33353B49EB}"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514459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81017-7C74-44D3-8067-5B33353B49EB}"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9406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87561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417150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584673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973093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194854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25993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011490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792218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320346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52FF12-E670-40D1-8D92-635DDB05322D}"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634215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2FF12-E670-40D1-8D92-635DDB05322D}"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378962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206919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FF12-E670-40D1-8D92-635DDB05322D}"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465456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54620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29877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680092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39305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05619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410838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690883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550133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8DD9B-1B69-4B1B-9C10-F0005BBCA37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374968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769DFA-508B-416D-91C6-FA5FA041F60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929202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8DD9B-1B69-4B1B-9C10-F0005BBCA37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600544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8DD9B-1B69-4B1B-9C10-F0005BBCA37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159380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38383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793390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331587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469150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616511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510A3-3607-478A-8C8D-6CFD9EAC46A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2894316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3385744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42331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769DFA-508B-416D-91C6-FA5FA041F60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968753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954633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5510A3-3607-478A-8C8D-6CFD9EAC46AA}"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333999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510A3-3607-478A-8C8D-6CFD9EAC46A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28598876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510A3-3607-478A-8C8D-6CFD9EAC46AA}"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300279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61019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4069681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337762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699713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008581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04801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9DFA-508B-416D-91C6-FA5FA041F60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460195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035759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73272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3916F7-466C-42C0-8626-B1F0DECDD9D5}"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845444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3916F7-466C-42C0-8626-B1F0DECDD9D5}"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367331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16F7-466C-42C0-8626-B1F0DECDD9D5}"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1567841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811228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553620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126610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20600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2363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205012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001667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578230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2730838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ABC4B6-EE54-48B2-AF70-74513112F9C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2600766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BC4B6-EE54-48B2-AF70-74513112F9C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429224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BC4B6-EE54-48B2-AF70-74513112F9C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976937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618435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588961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3355730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9540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453498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896999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873224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729963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768024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30C895-8949-4FE2-ADF3-E2DD99015AF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07957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30C895-8949-4FE2-ADF3-E2DD99015AF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4125743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0C895-8949-4FE2-ADF3-E2DD99015AF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9442374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523920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724228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30380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0.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69DFA-508B-416D-91C6-FA5FA041F60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EABAB-FBC2-4CBF-A8B5-BE0A27E7C208}" type="slidenum">
              <a:rPr lang="en-US" smtClean="0"/>
              <a:t>‹#›</a:t>
            </a:fld>
            <a:endParaRPr lang="en-US"/>
          </a:p>
        </p:txBody>
      </p:sp>
    </p:spTree>
    <p:extLst>
      <p:ext uri="{BB962C8B-B14F-4D97-AF65-F5344CB8AC3E}">
        <p14:creationId xmlns:p14="http://schemas.microsoft.com/office/powerpoint/2010/main" val="3629449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B43F-9D06-47B1-B6C5-4F6C84CBFAE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3C534-B52D-476F-AB03-26863A612AE1}" type="slidenum">
              <a:rPr lang="en-US" smtClean="0"/>
              <a:t>‹#›</a:t>
            </a:fld>
            <a:endParaRPr lang="en-US"/>
          </a:p>
        </p:txBody>
      </p:sp>
    </p:spTree>
    <p:extLst>
      <p:ext uri="{BB962C8B-B14F-4D97-AF65-F5344CB8AC3E}">
        <p14:creationId xmlns:p14="http://schemas.microsoft.com/office/powerpoint/2010/main" val="63257625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156E9-3DA5-4937-88CE-424F65357E5F}"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7387E-B8ED-4D10-8790-B08664F75842}" type="slidenum">
              <a:rPr lang="en-US" smtClean="0"/>
              <a:t>‹#›</a:t>
            </a:fld>
            <a:endParaRPr lang="en-US"/>
          </a:p>
        </p:txBody>
      </p:sp>
    </p:spTree>
    <p:extLst>
      <p:ext uri="{BB962C8B-B14F-4D97-AF65-F5344CB8AC3E}">
        <p14:creationId xmlns:p14="http://schemas.microsoft.com/office/powerpoint/2010/main" val="220175358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D7298-9BAC-4420-AAE2-4A6F608DF1B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EC24-4E1D-4571-A9C9-A4409C2617BD}" type="slidenum">
              <a:rPr lang="en-US" smtClean="0"/>
              <a:t>‹#›</a:t>
            </a:fld>
            <a:endParaRPr lang="en-US"/>
          </a:p>
        </p:txBody>
      </p:sp>
    </p:spTree>
    <p:extLst>
      <p:ext uri="{BB962C8B-B14F-4D97-AF65-F5344CB8AC3E}">
        <p14:creationId xmlns:p14="http://schemas.microsoft.com/office/powerpoint/2010/main" val="20007355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D8C71-9836-4676-80D9-6C4024ADDD8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70648-CE9C-4AF7-88DB-0A1630C86150}" type="slidenum">
              <a:rPr lang="en-US" smtClean="0"/>
              <a:t>‹#›</a:t>
            </a:fld>
            <a:endParaRPr lang="en-US"/>
          </a:p>
        </p:txBody>
      </p:sp>
    </p:spTree>
    <p:extLst>
      <p:ext uri="{BB962C8B-B14F-4D97-AF65-F5344CB8AC3E}">
        <p14:creationId xmlns:p14="http://schemas.microsoft.com/office/powerpoint/2010/main" val="215541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81017-7C74-44D3-8067-5B33353B49EB}"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B833-A2E2-48ED-945A-91102B0369EC}" type="slidenum">
              <a:rPr lang="en-US" smtClean="0"/>
              <a:t>‹#›</a:t>
            </a:fld>
            <a:endParaRPr lang="en-US"/>
          </a:p>
        </p:txBody>
      </p:sp>
    </p:spTree>
    <p:extLst>
      <p:ext uri="{BB962C8B-B14F-4D97-AF65-F5344CB8AC3E}">
        <p14:creationId xmlns:p14="http://schemas.microsoft.com/office/powerpoint/2010/main" val="868571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2FF12-E670-40D1-8D92-635DDB05322D}"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85637-0A5F-49DF-879F-ABFADDBFA6EA}" type="slidenum">
              <a:rPr lang="en-US" smtClean="0"/>
              <a:t>‹#›</a:t>
            </a:fld>
            <a:endParaRPr lang="en-US"/>
          </a:p>
        </p:txBody>
      </p:sp>
    </p:spTree>
    <p:extLst>
      <p:ext uri="{BB962C8B-B14F-4D97-AF65-F5344CB8AC3E}">
        <p14:creationId xmlns:p14="http://schemas.microsoft.com/office/powerpoint/2010/main" val="39724035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8DD9B-1B69-4B1B-9C10-F0005BBCA37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CBB1-5012-4087-B105-87B6ABECA68F}" type="slidenum">
              <a:rPr lang="en-US" smtClean="0"/>
              <a:t>‹#›</a:t>
            </a:fld>
            <a:endParaRPr lang="en-US"/>
          </a:p>
        </p:txBody>
      </p:sp>
    </p:spTree>
    <p:extLst>
      <p:ext uri="{BB962C8B-B14F-4D97-AF65-F5344CB8AC3E}">
        <p14:creationId xmlns:p14="http://schemas.microsoft.com/office/powerpoint/2010/main" val="3864839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510A3-3607-478A-8C8D-6CFD9EAC46AA}"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A771-7E0E-4C09-88CF-44E3CBEFA6FA}" type="slidenum">
              <a:rPr lang="en-US" smtClean="0"/>
              <a:t>‹#›</a:t>
            </a:fld>
            <a:endParaRPr lang="en-US"/>
          </a:p>
        </p:txBody>
      </p:sp>
    </p:spTree>
    <p:extLst>
      <p:ext uri="{BB962C8B-B14F-4D97-AF65-F5344CB8AC3E}">
        <p14:creationId xmlns:p14="http://schemas.microsoft.com/office/powerpoint/2010/main" val="1467964022"/>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916F7-466C-42C0-8626-B1F0DECDD9D5}"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1BD18-46D0-450F-BD93-5AE964ADCF5C}" type="slidenum">
              <a:rPr lang="en-US" smtClean="0"/>
              <a:t>‹#›</a:t>
            </a:fld>
            <a:endParaRPr lang="en-US"/>
          </a:p>
        </p:txBody>
      </p:sp>
    </p:spTree>
    <p:extLst>
      <p:ext uri="{BB962C8B-B14F-4D97-AF65-F5344CB8AC3E}">
        <p14:creationId xmlns:p14="http://schemas.microsoft.com/office/powerpoint/2010/main" val="13936766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BC4B6-EE54-48B2-AF70-74513112F9C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2F2C2-8BC6-431E-A9A8-E4962E4C8743}" type="slidenum">
              <a:rPr lang="en-US" smtClean="0"/>
              <a:t>‹#›</a:t>
            </a:fld>
            <a:endParaRPr lang="en-US"/>
          </a:p>
        </p:txBody>
      </p:sp>
    </p:spTree>
    <p:extLst>
      <p:ext uri="{BB962C8B-B14F-4D97-AF65-F5344CB8AC3E}">
        <p14:creationId xmlns:p14="http://schemas.microsoft.com/office/powerpoint/2010/main" val="34281088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0C895-8949-4FE2-ADF3-E2DD99015AF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DCA01-FDC3-4FC2-B45E-D53252A7C133}" type="slidenum">
              <a:rPr lang="en-US" smtClean="0"/>
              <a:t>‹#›</a:t>
            </a:fld>
            <a:endParaRPr lang="en-US"/>
          </a:p>
        </p:txBody>
      </p:sp>
    </p:spTree>
    <p:extLst>
      <p:ext uri="{BB962C8B-B14F-4D97-AF65-F5344CB8AC3E}">
        <p14:creationId xmlns:p14="http://schemas.microsoft.com/office/powerpoint/2010/main" val="40630936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sv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6.sv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69.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6.svg"/><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0520A25-3D26-3936-C7B5-A0FDCE53814F}"/>
              </a:ext>
            </a:extLst>
          </p:cNvPr>
          <p:cNvGrpSpPr/>
          <p:nvPr/>
        </p:nvGrpSpPr>
        <p:grpSpPr>
          <a:xfrm>
            <a:off x="10874188" y="36299"/>
            <a:ext cx="1260987" cy="1467465"/>
            <a:chOff x="893506" y="2296467"/>
            <a:chExt cx="1260987" cy="1467465"/>
          </a:xfrm>
        </p:grpSpPr>
        <p:sp>
          <p:nvSpPr>
            <p:cNvPr id="21" name="Rectangle: Rounded Corners 20">
              <a:extLst>
                <a:ext uri="{FF2B5EF4-FFF2-40B4-BE49-F238E27FC236}">
                  <a16:creationId xmlns:a16="http://schemas.microsoft.com/office/drawing/2014/main" id="{544F3F11-A779-5EFA-DE1C-FCD01E4505B2}"/>
                </a:ext>
              </a:extLst>
            </p:cNvPr>
            <p:cNvSpPr/>
            <p:nvPr/>
          </p:nvSpPr>
          <p:spPr>
            <a:xfrm>
              <a:off x="893506" y="2296467"/>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DDDD00D-CDE9-11AB-3751-CCEF73EDC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399" y="2454899"/>
              <a:ext cx="1219200" cy="1150599"/>
            </a:xfrm>
            <a:prstGeom prst="rect">
              <a:avLst/>
            </a:prstGeom>
          </p:spPr>
        </p:pic>
      </p:grpSp>
      <p:grpSp>
        <p:nvGrpSpPr>
          <p:cNvPr id="23" name="Group 22">
            <a:extLst>
              <a:ext uri="{FF2B5EF4-FFF2-40B4-BE49-F238E27FC236}">
                <a16:creationId xmlns:a16="http://schemas.microsoft.com/office/drawing/2014/main" id="{95100B5B-98E8-1A28-CDEC-1457E8ECEAED}"/>
              </a:ext>
            </a:extLst>
          </p:cNvPr>
          <p:cNvGrpSpPr/>
          <p:nvPr/>
        </p:nvGrpSpPr>
        <p:grpSpPr>
          <a:xfrm>
            <a:off x="77719" y="36299"/>
            <a:ext cx="1260987" cy="1467465"/>
            <a:chOff x="98612" y="88686"/>
            <a:chExt cx="1260987" cy="1467465"/>
          </a:xfrm>
        </p:grpSpPr>
        <p:sp>
          <p:nvSpPr>
            <p:cNvPr id="16" name="Rectangle: Rounded Corners 15">
              <a:extLst>
                <a:ext uri="{FF2B5EF4-FFF2-40B4-BE49-F238E27FC236}">
                  <a16:creationId xmlns:a16="http://schemas.microsoft.com/office/drawing/2014/main" id="{09E7D498-E3AD-304D-758E-FF420FB59C54}"/>
                </a:ext>
              </a:extLst>
            </p:cNvPr>
            <p:cNvSpPr/>
            <p:nvPr/>
          </p:nvSpPr>
          <p:spPr>
            <a:xfrm>
              <a:off x="98612" y="88686"/>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6B6C8B1-D4FE-84C9-A737-C210E9F0BF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554" y="187634"/>
              <a:ext cx="1069162" cy="1286100"/>
            </a:xfrm>
            <a:prstGeom prst="rect">
              <a:avLst/>
            </a:prstGeom>
          </p:spPr>
        </p:pic>
      </p:grpSp>
      <p:sp>
        <p:nvSpPr>
          <p:cNvPr id="14" name="Title 1">
            <a:extLst>
              <a:ext uri="{FF2B5EF4-FFF2-40B4-BE49-F238E27FC236}">
                <a16:creationId xmlns:a16="http://schemas.microsoft.com/office/drawing/2014/main" id="{3F8D83D8-8E6D-462C-4974-959F8D22AF75}"/>
              </a:ext>
            </a:extLst>
          </p:cNvPr>
          <p:cNvSpPr>
            <a:spLocks noGrp="1"/>
          </p:cNvSpPr>
          <p:nvPr>
            <p:ph type="ctrTitle"/>
          </p:nvPr>
        </p:nvSpPr>
        <p:spPr>
          <a:xfrm>
            <a:off x="1524000" y="382452"/>
            <a:ext cx="9144000" cy="1784445"/>
          </a:xfrm>
        </p:spPr>
        <p:txBody>
          <a:bodyPr>
            <a:noAutofit/>
          </a:bodyPr>
          <a:lstStyle/>
          <a:p>
            <a:r>
              <a:rPr lang="en-US" sz="5000" b="1" dirty="0">
                <a:solidFill>
                  <a:schemeClr val="bg1"/>
                </a:solidFill>
                <a:latin typeface="Arial" panose="020B0604020202020204" pitchFamily="34" charset="0"/>
                <a:cs typeface="Arial" panose="020B0604020202020204" pitchFamily="34" charset="0"/>
              </a:rPr>
              <a:t>ADCANP/CTF</a:t>
            </a:r>
            <a:br>
              <a:rPr lang="en-US" sz="5000" b="1" dirty="0">
                <a:solidFill>
                  <a:schemeClr val="bg1"/>
                </a:solidFill>
                <a:latin typeface="Arial" panose="020B0604020202020204" pitchFamily="34" charset="0"/>
                <a:cs typeface="Arial" panose="020B0604020202020204" pitchFamily="34" charset="0"/>
              </a:rPr>
            </a:br>
            <a:r>
              <a:rPr lang="en-US" sz="5000" b="1" dirty="0">
                <a:solidFill>
                  <a:schemeClr val="bg1"/>
                </a:solidFill>
                <a:latin typeface="Arial" panose="020B0604020202020204" pitchFamily="34" charset="0"/>
                <a:cs typeface="Arial" panose="020B0604020202020204" pitchFamily="34" charset="0"/>
              </a:rPr>
              <a:t>Grantee Training 2024</a:t>
            </a:r>
            <a:endParaRPr lang="en-US" sz="5000" b="1" strike="sngStrike"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FD7EC211-3244-9F21-28E3-CE3678B4D34D}"/>
              </a:ext>
            </a:extLst>
          </p:cNvPr>
          <p:cNvSpPr>
            <a:spLocks noGrp="1"/>
          </p:cNvSpPr>
          <p:nvPr>
            <p:ph type="subTitle" idx="1"/>
          </p:nvPr>
        </p:nvSpPr>
        <p:spPr>
          <a:xfrm>
            <a:off x="1524000" y="2718491"/>
            <a:ext cx="9144000" cy="2347399"/>
          </a:xfrm>
        </p:spPr>
        <p:txBody>
          <a:bodyPr>
            <a:normAutofit/>
          </a:bodyPr>
          <a:lstStyle/>
          <a:p>
            <a:pPr>
              <a:lnSpc>
                <a:spcPct val="100000"/>
              </a:lnSpc>
            </a:pPr>
            <a:r>
              <a:rPr lang="en-US" u="sng" dirty="0">
                <a:solidFill>
                  <a:schemeClr val="bg1"/>
                </a:solidFill>
              </a:rPr>
              <a:t>Auburn University Evaluation Team</a:t>
            </a:r>
            <a:endParaRPr lang="en-US" dirty="0">
              <a:solidFill>
                <a:schemeClr val="bg1"/>
              </a:solidFill>
            </a:endParaRPr>
          </a:p>
          <a:p>
            <a:pPr>
              <a:lnSpc>
                <a:spcPct val="60000"/>
              </a:lnSpc>
              <a:spcBef>
                <a:spcPts val="1500"/>
              </a:spcBef>
            </a:pPr>
            <a:r>
              <a:rPr lang="en-US" dirty="0">
                <a:solidFill>
                  <a:schemeClr val="bg1"/>
                </a:solidFill>
              </a:rPr>
              <a:t>Francesca Adler-</a:t>
            </a:r>
            <a:r>
              <a:rPr lang="en-US" dirty="0" err="1">
                <a:solidFill>
                  <a:schemeClr val="bg1"/>
                </a:solidFill>
              </a:rPr>
              <a:t>Baeder</a:t>
            </a:r>
            <a:r>
              <a:rPr lang="en-US" dirty="0">
                <a:solidFill>
                  <a:schemeClr val="bg1"/>
                </a:solidFill>
              </a:rPr>
              <a:t>, Ph.D., CFLE – Principal Investigator</a:t>
            </a:r>
          </a:p>
          <a:p>
            <a:pPr>
              <a:lnSpc>
                <a:spcPct val="60000"/>
              </a:lnSpc>
              <a:spcBef>
                <a:spcPts val="1500"/>
              </a:spcBef>
            </a:pPr>
            <a:r>
              <a:rPr lang="en-US" dirty="0">
                <a:solidFill>
                  <a:schemeClr val="bg1"/>
                </a:solidFill>
              </a:rPr>
              <a:t>Ami Landers, Ph.D., CFLE – Project Manager</a:t>
            </a:r>
          </a:p>
          <a:p>
            <a:pPr>
              <a:lnSpc>
                <a:spcPct val="60000"/>
              </a:lnSpc>
              <a:spcBef>
                <a:spcPts val="1500"/>
              </a:spcBef>
            </a:pPr>
            <a:r>
              <a:rPr lang="en-US" dirty="0">
                <a:solidFill>
                  <a:schemeClr val="bg1"/>
                </a:solidFill>
              </a:rPr>
              <a:t>Donna Roland, B.S. – Outreach Programs Administrator</a:t>
            </a:r>
          </a:p>
          <a:p>
            <a:pPr>
              <a:lnSpc>
                <a:spcPct val="60000"/>
              </a:lnSpc>
              <a:spcBef>
                <a:spcPts val="1500"/>
              </a:spcBef>
            </a:pPr>
            <a:r>
              <a:rPr lang="en-US" dirty="0">
                <a:solidFill>
                  <a:schemeClr val="bg1"/>
                </a:solidFill>
              </a:rPr>
              <a:t>Addison Braddock, M.S., CFLE – Research Associate </a:t>
            </a:r>
          </a:p>
        </p:txBody>
      </p:sp>
    </p:spTree>
    <p:extLst>
      <p:ext uri="{BB962C8B-B14F-4D97-AF65-F5344CB8AC3E}">
        <p14:creationId xmlns:p14="http://schemas.microsoft.com/office/powerpoint/2010/main" val="21000622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D596-692D-C694-5A5C-D698F01DCA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42358-E276-2F23-FA76-408C90208B2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9C680A9-05F4-E4E9-27C4-2EB0F42D433F}"/>
              </a:ext>
            </a:extLst>
          </p:cNvPr>
          <p:cNvPicPr>
            <a:picLocks noChangeAspect="1"/>
          </p:cNvPicPr>
          <p:nvPr/>
        </p:nvPicPr>
        <p:blipFill>
          <a:blip r:embed="rId3"/>
          <a:stretch>
            <a:fillRect/>
          </a:stretch>
        </p:blipFill>
        <p:spPr>
          <a:xfrm>
            <a:off x="0" y="322793"/>
            <a:ext cx="12192000" cy="5854170"/>
          </a:xfrm>
          <a:prstGeom prst="rect">
            <a:avLst/>
          </a:prstGeom>
        </p:spPr>
      </p:pic>
      <p:pic>
        <p:nvPicPr>
          <p:cNvPr id="9" name="Picture 8">
            <a:extLst>
              <a:ext uri="{FF2B5EF4-FFF2-40B4-BE49-F238E27FC236}">
                <a16:creationId xmlns:a16="http://schemas.microsoft.com/office/drawing/2014/main" id="{004C7EC6-047A-635C-B0FB-EE9E82A730C6}"/>
              </a:ext>
            </a:extLst>
          </p:cNvPr>
          <p:cNvPicPr>
            <a:picLocks noChangeAspect="1"/>
          </p:cNvPicPr>
          <p:nvPr/>
        </p:nvPicPr>
        <p:blipFill>
          <a:blip r:embed="rId4"/>
          <a:stretch>
            <a:fillRect/>
          </a:stretch>
        </p:blipFill>
        <p:spPr>
          <a:xfrm>
            <a:off x="11721152" y="374650"/>
            <a:ext cx="370853" cy="315912"/>
          </a:xfrm>
          <a:prstGeom prst="rect">
            <a:avLst/>
          </a:prstGeom>
        </p:spPr>
      </p:pic>
      <p:sp>
        <p:nvSpPr>
          <p:cNvPr id="10" name="TextBox 9">
            <a:extLst>
              <a:ext uri="{FF2B5EF4-FFF2-40B4-BE49-F238E27FC236}">
                <a16:creationId xmlns:a16="http://schemas.microsoft.com/office/drawing/2014/main" id="{2703F2C2-EB64-1FD1-F6A8-1A38DEE99FA9}"/>
              </a:ext>
            </a:extLst>
          </p:cNvPr>
          <p:cNvSpPr txBox="1"/>
          <p:nvPr/>
        </p:nvSpPr>
        <p:spPr>
          <a:xfrm>
            <a:off x="4268829" y="825499"/>
            <a:ext cx="7823176" cy="1277273"/>
          </a:xfrm>
          <a:prstGeom prst="rect">
            <a:avLst/>
          </a:prstGeom>
          <a:noFill/>
        </p:spPr>
        <p:txBody>
          <a:bodyPr wrap="square" rtlCol="0">
            <a:spAutoFit/>
          </a:bodyPr>
          <a:lstStyle/>
          <a:p>
            <a:pPr algn="ctr">
              <a:spcAft>
                <a:spcPts val="600"/>
              </a:spcAft>
            </a:pPr>
            <a:r>
              <a:rPr lang="en-US" sz="2800" dirty="0">
                <a:solidFill>
                  <a:srgbClr val="012B5D"/>
                </a:solidFill>
              </a:rPr>
              <a:t>TANF Monthly Statistics</a:t>
            </a:r>
          </a:p>
          <a:p>
            <a:pPr marL="342900" indent="-342900">
              <a:buFont typeface="Arial" panose="020B0604020202020204" pitchFamily="34" charset="0"/>
              <a:buChar char="•"/>
            </a:pPr>
            <a:r>
              <a:rPr lang="en-US" sz="2400" dirty="0">
                <a:solidFill>
                  <a:srgbClr val="012B5D"/>
                </a:solidFill>
              </a:rPr>
              <a:t>TMS reports are due on the 20</a:t>
            </a:r>
            <a:r>
              <a:rPr lang="en-US" sz="2400" baseline="30000" dirty="0">
                <a:solidFill>
                  <a:srgbClr val="012B5D"/>
                </a:solidFill>
              </a:rPr>
              <a:t>th</a:t>
            </a:r>
            <a:r>
              <a:rPr lang="en-US" sz="2400" dirty="0">
                <a:solidFill>
                  <a:srgbClr val="012B5D"/>
                </a:solidFill>
              </a:rPr>
              <a:t> of the </a:t>
            </a:r>
            <a:r>
              <a:rPr lang="en-US" sz="2400" i="1" dirty="0">
                <a:solidFill>
                  <a:srgbClr val="012B5D"/>
                </a:solidFill>
              </a:rPr>
              <a:t>following</a:t>
            </a:r>
            <a:r>
              <a:rPr lang="en-US" sz="2400" dirty="0">
                <a:solidFill>
                  <a:srgbClr val="012B5D"/>
                </a:solidFill>
              </a:rPr>
              <a:t> month</a:t>
            </a:r>
          </a:p>
          <a:p>
            <a:pPr algn="ctr"/>
            <a:r>
              <a:rPr lang="en-US" sz="2000" dirty="0">
                <a:solidFill>
                  <a:srgbClr val="012B5D"/>
                </a:solidFill>
              </a:rPr>
              <a:t>Example: October TMS numbers are due on November 20th</a:t>
            </a:r>
          </a:p>
        </p:txBody>
      </p:sp>
    </p:spTree>
    <p:extLst>
      <p:ext uri="{BB962C8B-B14F-4D97-AF65-F5344CB8AC3E}">
        <p14:creationId xmlns:p14="http://schemas.microsoft.com/office/powerpoint/2010/main" val="59522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7D6904D-356D-2D89-293A-0344E5D21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41281"/>
          </a:xfrm>
          <a:prstGeom prst="rect">
            <a:avLst/>
          </a:prstGeom>
        </p:spPr>
      </p:pic>
      <p:sp>
        <p:nvSpPr>
          <p:cNvPr id="4" name="Rectangle: Rounded Corners 3">
            <a:extLst>
              <a:ext uri="{FF2B5EF4-FFF2-40B4-BE49-F238E27FC236}">
                <a16:creationId xmlns:a16="http://schemas.microsoft.com/office/drawing/2014/main" id="{B0B7C3F7-8ECB-E902-D21E-11BAD6A5A73F}"/>
              </a:ext>
            </a:extLst>
          </p:cNvPr>
          <p:cNvSpPr/>
          <p:nvPr/>
        </p:nvSpPr>
        <p:spPr>
          <a:xfrm>
            <a:off x="4371767" y="118833"/>
            <a:ext cx="3448466"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2">
            <a:extLst>
              <a:ext uri="{FF2B5EF4-FFF2-40B4-BE49-F238E27FC236}">
                <a16:creationId xmlns:a16="http://schemas.microsoft.com/office/drawing/2014/main" id="{1F037B0E-29F5-26AF-4EEA-4CD0C944AF98}"/>
              </a:ext>
            </a:extLst>
          </p:cNvPr>
          <p:cNvSpPr txBox="1">
            <a:spLocks/>
          </p:cNvSpPr>
          <p:nvPr/>
        </p:nvSpPr>
        <p:spPr>
          <a:xfrm>
            <a:off x="4048827" y="207234"/>
            <a:ext cx="4094346" cy="531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Master Code List</a:t>
            </a:r>
          </a:p>
        </p:txBody>
      </p:sp>
      <p:sp>
        <p:nvSpPr>
          <p:cNvPr id="2" name="TextBox 1">
            <a:extLst>
              <a:ext uri="{FF2B5EF4-FFF2-40B4-BE49-F238E27FC236}">
                <a16:creationId xmlns:a16="http://schemas.microsoft.com/office/drawing/2014/main" id="{4694D6DA-5729-2A4C-EE43-D812617CFB37}"/>
              </a:ext>
            </a:extLst>
          </p:cNvPr>
          <p:cNvSpPr txBox="1"/>
          <p:nvPr/>
        </p:nvSpPr>
        <p:spPr>
          <a:xfrm>
            <a:off x="494491" y="2433393"/>
            <a:ext cx="7754552" cy="3600986"/>
          </a:xfrm>
          <a:prstGeom prst="rect">
            <a:avLst/>
          </a:prstGeom>
          <a:noFill/>
        </p:spPr>
        <p:txBody>
          <a:bodyPr wrap="square" rtlCol="0">
            <a:spAutoFit/>
          </a:bodyPr>
          <a:lstStyle/>
          <a:p>
            <a:pPr algn="ctr">
              <a:lnSpc>
                <a:spcPct val="150000"/>
              </a:lnSpc>
            </a:pPr>
            <a:r>
              <a:rPr lang="en-US" sz="2400" dirty="0">
                <a:solidFill>
                  <a:srgbClr val="012B5D"/>
                </a:solidFill>
              </a:rPr>
              <a:t>Master Code List:</a:t>
            </a:r>
          </a:p>
          <a:p>
            <a:pPr marL="285750" indent="-285750">
              <a:buFont typeface="Arial" panose="020B0604020202020204" pitchFamily="34" charset="0"/>
              <a:buChar char="•"/>
            </a:pPr>
            <a:r>
              <a:rPr lang="en-US" sz="2400" dirty="0">
                <a:solidFill>
                  <a:srgbClr val="012B5D"/>
                </a:solidFill>
              </a:rPr>
              <a:t>All surveyed participants need to be added to the MCL (applies to paper and digital surveys).</a:t>
            </a:r>
          </a:p>
          <a:p>
            <a:pPr marL="285750" indent="-285750">
              <a:buFont typeface="Arial" panose="020B0604020202020204" pitchFamily="34" charset="0"/>
              <a:buChar char="•"/>
            </a:pPr>
            <a:r>
              <a:rPr lang="en-US" sz="2400" dirty="0">
                <a:solidFill>
                  <a:srgbClr val="012B5D"/>
                </a:solidFill>
              </a:rPr>
              <a:t>New feature: Once the surveys have been received, the MCL will update to say 	  under Survey Received.</a:t>
            </a:r>
          </a:p>
          <a:p>
            <a:pPr marL="285750" indent="-285750">
              <a:buFont typeface="Arial" panose="020B0604020202020204" pitchFamily="34" charset="0"/>
              <a:buChar char="•"/>
            </a:pPr>
            <a:r>
              <a:rPr lang="en-US" sz="2400" dirty="0">
                <a:solidFill>
                  <a:srgbClr val="012B5D"/>
                </a:solidFill>
              </a:rPr>
              <a:t>Before a participant can submit a digital survey, the Participant ID </a:t>
            </a:r>
            <a:r>
              <a:rPr lang="en-US" sz="2400" b="1" i="1" dirty="0">
                <a:solidFill>
                  <a:srgbClr val="012B5D"/>
                </a:solidFill>
              </a:rPr>
              <a:t>must</a:t>
            </a:r>
            <a:r>
              <a:rPr lang="en-US" sz="2400" dirty="0">
                <a:solidFill>
                  <a:srgbClr val="012B5D"/>
                </a:solidFill>
              </a:rPr>
              <a:t> be entered into the Portal.  </a:t>
            </a:r>
          </a:p>
          <a:p>
            <a:pPr marL="285750" indent="-285750">
              <a:buFont typeface="Arial" panose="020B0604020202020204" pitchFamily="34" charset="0"/>
              <a:buChar char="•"/>
            </a:pPr>
            <a:r>
              <a:rPr lang="en-US" sz="2400" b="1" i="1" dirty="0">
                <a:solidFill>
                  <a:srgbClr val="012B5D"/>
                </a:solidFill>
              </a:rPr>
              <a:t>Refresh the “Survey” page after all Participant IDs are created before continuing. </a:t>
            </a:r>
          </a:p>
        </p:txBody>
      </p:sp>
      <p:pic>
        <p:nvPicPr>
          <p:cNvPr id="9" name="Picture 8">
            <a:extLst>
              <a:ext uri="{FF2B5EF4-FFF2-40B4-BE49-F238E27FC236}">
                <a16:creationId xmlns:a16="http://schemas.microsoft.com/office/drawing/2014/main" id="{993F614A-365C-D952-DD33-EB6974A4D0AB}"/>
              </a:ext>
            </a:extLst>
          </p:cNvPr>
          <p:cNvPicPr>
            <a:picLocks noChangeAspect="1"/>
          </p:cNvPicPr>
          <p:nvPr/>
        </p:nvPicPr>
        <p:blipFill>
          <a:blip r:embed="rId4">
            <a:extLst>
              <a:ext uri="{28A0092B-C50C-407E-A947-70E740481C1C}">
                <a14:useLocalDpi xmlns:a14="http://schemas.microsoft.com/office/drawing/2010/main" val="0"/>
              </a:ext>
            </a:extLst>
          </a:blip>
          <a:srcRect l="15936" t="11678" r="18960" b="11167"/>
          <a:stretch/>
        </p:blipFill>
        <p:spPr>
          <a:xfrm>
            <a:off x="3702136" y="4165172"/>
            <a:ext cx="597969" cy="320040"/>
          </a:xfrm>
          <a:prstGeom prst="rect">
            <a:avLst/>
          </a:prstGeom>
        </p:spPr>
      </p:pic>
    </p:spTree>
    <p:extLst>
      <p:ext uri="{BB962C8B-B14F-4D97-AF65-F5344CB8AC3E}">
        <p14:creationId xmlns:p14="http://schemas.microsoft.com/office/powerpoint/2010/main" val="32461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4B96F-7D2A-6128-9355-317D723BC23A}"/>
              </a:ext>
            </a:extLst>
          </p:cNvPr>
          <p:cNvSpPr>
            <a:spLocks noGrp="1" noRot="1" noMove="1" noResize="1" noEditPoints="1" noAdjustHandles="1" noChangeArrowheads="1" noChangeShapeType="1"/>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76FB41E8-AE34-2A0D-3014-88BD05161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218769"/>
          </a:xfrm>
          <a:prstGeom prst="rect">
            <a:avLst/>
          </a:prstGeom>
        </p:spPr>
      </p:pic>
      <p:sp>
        <p:nvSpPr>
          <p:cNvPr id="12" name="Rectangle: Rounded Corners 11">
            <a:extLst>
              <a:ext uri="{FF2B5EF4-FFF2-40B4-BE49-F238E27FC236}">
                <a16:creationId xmlns:a16="http://schemas.microsoft.com/office/drawing/2014/main" id="{6F6A1238-40FE-86EA-9E41-1D875127EB7A}"/>
              </a:ext>
            </a:extLst>
          </p:cNvPr>
          <p:cNvSpPr/>
          <p:nvPr/>
        </p:nvSpPr>
        <p:spPr>
          <a:xfrm>
            <a:off x="4652094" y="118833"/>
            <a:ext cx="2887812"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D38978A2-F05E-67BB-3205-C2BFB0806607}"/>
              </a:ext>
            </a:extLst>
          </p:cNvPr>
          <p:cNvSpPr txBox="1">
            <a:spLocks/>
          </p:cNvSpPr>
          <p:nvPr/>
        </p:nvSpPr>
        <p:spPr>
          <a:xfrm>
            <a:off x="4048827" y="207234"/>
            <a:ext cx="4094346" cy="531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Survey Pages</a:t>
            </a:r>
          </a:p>
        </p:txBody>
      </p:sp>
      <p:sp>
        <p:nvSpPr>
          <p:cNvPr id="2" name="TextBox 1">
            <a:extLst>
              <a:ext uri="{FF2B5EF4-FFF2-40B4-BE49-F238E27FC236}">
                <a16:creationId xmlns:a16="http://schemas.microsoft.com/office/drawing/2014/main" id="{BE8DD6F1-FDDF-6D23-71AA-913A99B38F75}"/>
              </a:ext>
            </a:extLst>
          </p:cNvPr>
          <p:cNvSpPr txBox="1"/>
          <p:nvPr/>
        </p:nvSpPr>
        <p:spPr>
          <a:xfrm>
            <a:off x="5383530" y="3379307"/>
            <a:ext cx="6934200" cy="2862322"/>
          </a:xfrm>
          <a:prstGeom prst="rect">
            <a:avLst/>
          </a:prstGeom>
          <a:noFill/>
        </p:spPr>
        <p:txBody>
          <a:bodyPr wrap="square" rtlCol="0">
            <a:spAutoFit/>
          </a:bodyPr>
          <a:lstStyle/>
          <a:p>
            <a:pPr algn="ctr"/>
            <a:r>
              <a:rPr lang="en-US" sz="2400" dirty="0">
                <a:solidFill>
                  <a:srgbClr val="012B5D"/>
                </a:solidFill>
              </a:rPr>
              <a:t>Information Letter &amp; Informed Consent</a:t>
            </a:r>
          </a:p>
          <a:p>
            <a:pPr marL="285750" indent="-285750">
              <a:buFont typeface="Arial" panose="020B0604020202020204" pitchFamily="34" charset="0"/>
              <a:buChar char="•"/>
            </a:pPr>
            <a:r>
              <a:rPr lang="en-US" sz="2300" dirty="0">
                <a:solidFill>
                  <a:srgbClr val="012B5D"/>
                </a:solidFill>
              </a:rPr>
              <a:t>Please note the new Information Letter. </a:t>
            </a:r>
          </a:p>
          <a:p>
            <a:pPr marL="285750" indent="-285750">
              <a:buFont typeface="Arial" panose="020B0604020202020204" pitchFamily="34" charset="0"/>
              <a:buChar char="•"/>
            </a:pPr>
            <a:r>
              <a:rPr lang="en-US" sz="2300" dirty="0">
                <a:solidFill>
                  <a:srgbClr val="012B5D"/>
                </a:solidFill>
              </a:rPr>
              <a:t>In PY10, ONLY </a:t>
            </a:r>
            <a:r>
              <a:rPr lang="en-US" sz="2300" b="1" u="sng" dirty="0">
                <a:solidFill>
                  <a:srgbClr val="012B5D"/>
                </a:solidFill>
              </a:rPr>
              <a:t>INCARCERATED participants</a:t>
            </a:r>
            <a:r>
              <a:rPr lang="en-US" sz="2300" dirty="0">
                <a:solidFill>
                  <a:srgbClr val="012B5D"/>
                </a:solidFill>
              </a:rPr>
              <a:t> are required to sign and return an informed consent.</a:t>
            </a:r>
          </a:p>
          <a:p>
            <a:pPr marL="285750" indent="-285750">
              <a:buFont typeface="Arial" panose="020B0604020202020204" pitchFamily="34" charset="0"/>
              <a:buChar char="•"/>
            </a:pPr>
            <a:r>
              <a:rPr lang="en-US" sz="2300" dirty="0">
                <a:solidFill>
                  <a:srgbClr val="012B5D"/>
                </a:solidFill>
              </a:rPr>
              <a:t>All other fatherhood program participants simply need to be handed the </a:t>
            </a:r>
            <a:r>
              <a:rPr lang="en-US" sz="2300" i="1" u="sng" dirty="0">
                <a:solidFill>
                  <a:srgbClr val="012B5D"/>
                </a:solidFill>
              </a:rPr>
              <a:t>information letter.</a:t>
            </a:r>
            <a:r>
              <a:rPr lang="en-US" sz="2300" dirty="0">
                <a:solidFill>
                  <a:srgbClr val="012B5D"/>
                </a:solidFill>
              </a:rPr>
              <a:t> The information letter does NOT get signed or returned.</a:t>
            </a:r>
          </a:p>
          <a:p>
            <a:pPr marL="742950" lvl="1" indent="-285750">
              <a:buFont typeface="Arial" panose="020B0604020202020204" pitchFamily="34" charset="0"/>
              <a:buChar char="•"/>
            </a:pPr>
            <a:r>
              <a:rPr lang="en-US" i="1" dirty="0">
                <a:solidFill>
                  <a:srgbClr val="012B5D"/>
                </a:solidFill>
              </a:rPr>
              <a:t>Please disregard the initials line on the Information Letter.</a:t>
            </a:r>
            <a:endParaRPr lang="en-US" dirty="0"/>
          </a:p>
        </p:txBody>
      </p:sp>
      <p:sp>
        <p:nvSpPr>
          <p:cNvPr id="4" name="Oval 3">
            <a:extLst>
              <a:ext uri="{FF2B5EF4-FFF2-40B4-BE49-F238E27FC236}">
                <a16:creationId xmlns:a16="http://schemas.microsoft.com/office/drawing/2014/main" id="{CFFAB5E5-739C-ACDC-ED41-BCDA9245980B}"/>
              </a:ext>
            </a:extLst>
          </p:cNvPr>
          <p:cNvSpPr/>
          <p:nvPr/>
        </p:nvSpPr>
        <p:spPr>
          <a:xfrm>
            <a:off x="8961120" y="826719"/>
            <a:ext cx="2446019" cy="2602281"/>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72FC9D6-A12B-1B92-CF09-853DC458D920}"/>
              </a:ext>
            </a:extLst>
          </p:cNvPr>
          <p:cNvSpPr/>
          <p:nvPr/>
        </p:nvSpPr>
        <p:spPr>
          <a:xfrm>
            <a:off x="1280161" y="3486467"/>
            <a:ext cx="2244090" cy="2602281"/>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4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4B96F-7D2A-6128-9355-317D723BC23A}"/>
              </a:ext>
            </a:extLst>
          </p:cNvPr>
          <p:cNvSpPr>
            <a:spLocks noGrp="1" noRot="1" noMove="1" noResize="1" noEditPoints="1" noAdjustHandles="1" noChangeArrowheads="1" noChangeShapeType="1"/>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qr code&#10;&#10;Description automatically generated">
            <a:extLst>
              <a:ext uri="{FF2B5EF4-FFF2-40B4-BE49-F238E27FC236}">
                <a16:creationId xmlns:a16="http://schemas.microsoft.com/office/drawing/2014/main" id="{D37670BF-F7CE-FF80-CA31-12A6B2386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296469"/>
          </a:xfrm>
          <a:prstGeom prst="rect">
            <a:avLst/>
          </a:prstGeom>
        </p:spPr>
      </p:pic>
      <p:sp>
        <p:nvSpPr>
          <p:cNvPr id="5" name="TextBox 4">
            <a:extLst>
              <a:ext uri="{FF2B5EF4-FFF2-40B4-BE49-F238E27FC236}">
                <a16:creationId xmlns:a16="http://schemas.microsoft.com/office/drawing/2014/main" id="{D2BB9D7F-5ECA-C088-7DE2-5B7262BA040B}"/>
              </a:ext>
            </a:extLst>
          </p:cNvPr>
          <p:cNvSpPr txBox="1"/>
          <p:nvPr/>
        </p:nvSpPr>
        <p:spPr>
          <a:xfrm>
            <a:off x="434340" y="3176406"/>
            <a:ext cx="11658600" cy="2862322"/>
          </a:xfrm>
          <a:prstGeom prst="rect">
            <a:avLst/>
          </a:prstGeom>
          <a:noFill/>
        </p:spPr>
        <p:txBody>
          <a:bodyPr wrap="square" rtlCol="0">
            <a:spAutoFit/>
          </a:bodyPr>
          <a:lstStyle/>
          <a:p>
            <a:pPr algn="ctr">
              <a:lnSpc>
                <a:spcPct val="150000"/>
              </a:lnSpc>
            </a:pPr>
            <a:r>
              <a:rPr lang="en-US" sz="2800" dirty="0">
                <a:solidFill>
                  <a:srgbClr val="012B5D"/>
                </a:solidFill>
              </a:rPr>
              <a:t>Digital Surveys:</a:t>
            </a:r>
          </a:p>
          <a:p>
            <a:pPr marL="285750" indent="-285750">
              <a:buFont typeface="Arial" panose="020B0604020202020204" pitchFamily="34" charset="0"/>
              <a:buChar char="•"/>
            </a:pPr>
            <a:r>
              <a:rPr lang="en-US" sz="2400" dirty="0">
                <a:solidFill>
                  <a:srgbClr val="012B5D"/>
                </a:solidFill>
              </a:rPr>
              <a:t>Here are the links to access the online surveys. Click	           or download the QR codes by clicking them.</a:t>
            </a:r>
          </a:p>
          <a:p>
            <a:pPr marL="285750" indent="-285750">
              <a:buFont typeface="Arial" panose="020B0604020202020204" pitchFamily="34" charset="0"/>
              <a:buChar char="•"/>
            </a:pPr>
            <a:r>
              <a:rPr lang="en-US" sz="2400" dirty="0">
                <a:solidFill>
                  <a:srgbClr val="012B5D"/>
                </a:solidFill>
              </a:rPr>
              <a:t>There is now a dropdown option on the survey of the participants IDs entered on your MCL, so you MUST enter them before administering surveys.</a:t>
            </a:r>
          </a:p>
          <a:p>
            <a:pPr marL="285750" indent="-285750">
              <a:buFont typeface="Arial" panose="020B0604020202020204" pitchFamily="34" charset="0"/>
              <a:buChar char="•"/>
            </a:pPr>
            <a:r>
              <a:rPr lang="en-US" sz="2400" dirty="0">
                <a:solidFill>
                  <a:srgbClr val="012B5D"/>
                </a:solidFill>
              </a:rPr>
              <a:t>A new question in the survey will ask the participant to verify their initials.</a:t>
            </a:r>
          </a:p>
          <a:p>
            <a:pPr marL="285750" indent="-285750">
              <a:buFont typeface="Arial" panose="020B0604020202020204" pitchFamily="34" charset="0"/>
              <a:buChar char="•"/>
            </a:pPr>
            <a:endParaRPr lang="en-US" dirty="0"/>
          </a:p>
        </p:txBody>
      </p:sp>
      <p:sp>
        <p:nvSpPr>
          <p:cNvPr id="13" name="Rectangle: Rounded Corners 12">
            <a:extLst>
              <a:ext uri="{FF2B5EF4-FFF2-40B4-BE49-F238E27FC236}">
                <a16:creationId xmlns:a16="http://schemas.microsoft.com/office/drawing/2014/main" id="{6B2D1619-1A9E-6942-938F-7B6848550B5E}"/>
              </a:ext>
            </a:extLst>
          </p:cNvPr>
          <p:cNvSpPr/>
          <p:nvPr/>
        </p:nvSpPr>
        <p:spPr>
          <a:xfrm>
            <a:off x="4652094" y="118833"/>
            <a:ext cx="2887812"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2">
            <a:extLst>
              <a:ext uri="{FF2B5EF4-FFF2-40B4-BE49-F238E27FC236}">
                <a16:creationId xmlns:a16="http://schemas.microsoft.com/office/drawing/2014/main" id="{83F341EA-6D82-CD69-8BD9-1347B40434AD}"/>
              </a:ext>
            </a:extLst>
          </p:cNvPr>
          <p:cNvSpPr txBox="1">
            <a:spLocks/>
          </p:cNvSpPr>
          <p:nvPr/>
        </p:nvSpPr>
        <p:spPr>
          <a:xfrm>
            <a:off x="4048827" y="207234"/>
            <a:ext cx="4094346" cy="531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Survey Pages</a:t>
            </a:r>
          </a:p>
        </p:txBody>
      </p:sp>
      <p:pic>
        <p:nvPicPr>
          <p:cNvPr id="6" name="Picture 5" descr="A blue rectangular sign with white text&#10;&#10;Description automatically generated">
            <a:extLst>
              <a:ext uri="{FF2B5EF4-FFF2-40B4-BE49-F238E27FC236}">
                <a16:creationId xmlns:a16="http://schemas.microsoft.com/office/drawing/2014/main" id="{EC1FAEC7-EE91-69E0-467C-319CD1883BAD}"/>
              </a:ext>
            </a:extLst>
          </p:cNvPr>
          <p:cNvPicPr>
            <a:picLocks noChangeAspect="1"/>
          </p:cNvPicPr>
          <p:nvPr/>
        </p:nvPicPr>
        <p:blipFill>
          <a:blip r:embed="rId4">
            <a:extLst>
              <a:ext uri="{28A0092B-C50C-407E-A947-70E740481C1C}">
                <a14:useLocalDpi xmlns:a14="http://schemas.microsoft.com/office/drawing/2010/main" val="0"/>
              </a:ext>
            </a:extLst>
          </a:blip>
          <a:srcRect l="6652" r="7683"/>
          <a:stretch/>
        </p:blipFill>
        <p:spPr>
          <a:xfrm>
            <a:off x="7267575" y="3788715"/>
            <a:ext cx="1264920" cy="523948"/>
          </a:xfrm>
          <a:prstGeom prst="rect">
            <a:avLst/>
          </a:prstGeom>
        </p:spPr>
      </p:pic>
    </p:spTree>
    <p:extLst>
      <p:ext uri="{BB962C8B-B14F-4D97-AF65-F5344CB8AC3E}">
        <p14:creationId xmlns:p14="http://schemas.microsoft.com/office/powerpoint/2010/main" val="337267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73B9C-CDB8-86E6-5ED4-D87F7CE20504}"/>
              </a:ext>
            </a:extLst>
          </p:cNvPr>
          <p:cNvSpPr/>
          <p:nvPr/>
        </p:nvSpPr>
        <p:spPr>
          <a:xfrm>
            <a:off x="4408714" y="4897938"/>
            <a:ext cx="3233057" cy="1436914"/>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374655-CB8B-B61E-98C1-893A47E6D6B5}"/>
              </a:ext>
            </a:extLst>
          </p:cNvPr>
          <p:cNvPicPr>
            <a:picLocks noChangeAspect="1"/>
          </p:cNvPicPr>
          <p:nvPr/>
        </p:nvPicPr>
        <p:blipFill>
          <a:blip r:embed="rId3"/>
          <a:stretch>
            <a:fillRect/>
          </a:stretch>
        </p:blipFill>
        <p:spPr>
          <a:xfrm>
            <a:off x="1041978" y="1594884"/>
            <a:ext cx="10108044" cy="4140753"/>
          </a:xfrm>
          <a:prstGeom prst="rect">
            <a:avLst/>
          </a:prstGeom>
        </p:spPr>
      </p:pic>
      <p:sp>
        <p:nvSpPr>
          <p:cNvPr id="3" name="Title 2"/>
          <p:cNvSpPr>
            <a:spLocks noGrp="1"/>
          </p:cNvSpPr>
          <p:nvPr>
            <p:ph type="ctrTitle"/>
          </p:nvPr>
        </p:nvSpPr>
        <p:spPr>
          <a:xfrm>
            <a:off x="1524000" y="125286"/>
            <a:ext cx="9144000" cy="1300463"/>
          </a:xfrm>
        </p:spPr>
        <p:txBody>
          <a:bodyPr>
            <a:normAutofit/>
          </a:bodyPr>
          <a:lstStyle/>
          <a:p>
            <a:r>
              <a:rPr lang="en-US" sz="5400" b="1" dirty="0">
                <a:solidFill>
                  <a:srgbClr val="012B5D"/>
                </a:solidFill>
                <a:latin typeface="Arial" panose="020B0604020202020204" pitchFamily="34" charset="0"/>
                <a:cs typeface="Arial" panose="020B0604020202020204" pitchFamily="34" charset="0"/>
              </a:rPr>
              <a:t>Survey Reminders</a:t>
            </a:r>
          </a:p>
        </p:txBody>
      </p:sp>
      <p:sp>
        <p:nvSpPr>
          <p:cNvPr id="4" name="Subtitle 3"/>
          <p:cNvSpPr>
            <a:spLocks noGrp="1"/>
          </p:cNvSpPr>
          <p:nvPr>
            <p:ph type="subTitle" idx="1"/>
          </p:nvPr>
        </p:nvSpPr>
        <p:spPr>
          <a:xfrm>
            <a:off x="1524000" y="1982312"/>
            <a:ext cx="9144000" cy="3275488"/>
          </a:xfrm>
        </p:spPr>
        <p:txBody>
          <a:bodyPr>
            <a:normAutofit fontScale="92500"/>
          </a:bodyPr>
          <a:lstStyle/>
          <a:p>
            <a:pPr marL="342900" indent="-342900" algn="l">
              <a:buFont typeface="Arial" panose="020B0604020202020204" pitchFamily="34" charset="0"/>
              <a:buChar char="•"/>
            </a:pPr>
            <a:r>
              <a:rPr lang="en-US" sz="2800" b="1" dirty="0">
                <a:solidFill>
                  <a:srgbClr val="012B5D"/>
                </a:solidFill>
              </a:rPr>
              <a:t>All surveys have changed. Old surveys will </a:t>
            </a:r>
            <a:r>
              <a:rPr lang="en-US" sz="2800" b="1" u="sng" dirty="0">
                <a:solidFill>
                  <a:srgbClr val="012B5D"/>
                </a:solidFill>
              </a:rPr>
              <a:t>not</a:t>
            </a:r>
            <a:r>
              <a:rPr lang="en-US" sz="2800" b="1" dirty="0">
                <a:solidFill>
                  <a:srgbClr val="012B5D"/>
                </a:solidFill>
              </a:rPr>
              <a:t> be accepted.</a:t>
            </a:r>
          </a:p>
          <a:p>
            <a:pPr marL="342900" indent="-342900" algn="l">
              <a:buFont typeface="Arial" panose="020B0604020202020204" pitchFamily="34" charset="0"/>
              <a:buChar char="•"/>
            </a:pPr>
            <a:r>
              <a:rPr lang="en-US" sz="2800" dirty="0">
                <a:solidFill>
                  <a:srgbClr val="012B5D"/>
                </a:solidFill>
              </a:rPr>
              <a:t>Print surveys directly from The Portal each time. </a:t>
            </a:r>
          </a:p>
          <a:p>
            <a:pPr marL="342900" indent="-342900" algn="l">
              <a:buFont typeface="Arial" panose="020B0604020202020204" pitchFamily="34" charset="0"/>
              <a:buChar char="•"/>
            </a:pPr>
            <a:r>
              <a:rPr lang="en-US" sz="2800" dirty="0">
                <a:solidFill>
                  <a:srgbClr val="012B5D"/>
                </a:solidFill>
              </a:rPr>
              <a:t>Make sure that all four corners and the QR code are completely visible on </a:t>
            </a:r>
            <a:r>
              <a:rPr lang="en-US" sz="2800" b="1" u="sng" dirty="0">
                <a:solidFill>
                  <a:srgbClr val="012B5D"/>
                </a:solidFill>
              </a:rPr>
              <a:t>EVERY page for each survey</a:t>
            </a:r>
            <a:r>
              <a:rPr lang="en-US" sz="2800" dirty="0">
                <a:solidFill>
                  <a:srgbClr val="012B5D"/>
                </a:solidFill>
              </a:rPr>
              <a:t>.</a:t>
            </a:r>
          </a:p>
          <a:p>
            <a:pPr marL="342900" indent="-342900" algn="l">
              <a:buFont typeface="Arial" panose="020B0604020202020204" pitchFamily="34" charset="0"/>
              <a:buChar char="•"/>
            </a:pPr>
            <a:r>
              <a:rPr lang="en-US" sz="2800" dirty="0">
                <a:solidFill>
                  <a:srgbClr val="012B5D"/>
                </a:solidFill>
              </a:rPr>
              <a:t>Participant IDs should start with your program’s 3-digit AU code.</a:t>
            </a:r>
          </a:p>
          <a:p>
            <a:pPr marL="342900" indent="-342900" algn="l">
              <a:buFont typeface="Arial" panose="020B0604020202020204" pitchFamily="34" charset="0"/>
              <a:buChar char="•"/>
            </a:pPr>
            <a:r>
              <a:rPr lang="en-US" sz="2800" dirty="0">
                <a:solidFill>
                  <a:srgbClr val="012B5D"/>
                </a:solidFill>
              </a:rPr>
              <a:t>Pens are </a:t>
            </a:r>
            <a:r>
              <a:rPr lang="en-US" sz="2800" i="1" dirty="0">
                <a:solidFill>
                  <a:srgbClr val="012B5D"/>
                </a:solidFill>
              </a:rPr>
              <a:t>preferred</a:t>
            </a:r>
            <a:r>
              <a:rPr lang="en-US" sz="2800" dirty="0">
                <a:solidFill>
                  <a:srgbClr val="012B5D"/>
                </a:solidFill>
              </a:rPr>
              <a:t>.</a:t>
            </a:r>
          </a:p>
          <a:p>
            <a:pPr marL="342900" indent="-342900" algn="l">
              <a:buFont typeface="Arial" panose="020B0604020202020204" pitchFamily="34" charset="0"/>
              <a:buChar char="•"/>
            </a:pPr>
            <a:r>
              <a:rPr lang="en-US" sz="2800" dirty="0">
                <a:solidFill>
                  <a:srgbClr val="012B5D"/>
                </a:solidFill>
              </a:rPr>
              <a:t>Do not staple, paper clip, or fold surveys.</a:t>
            </a:r>
          </a:p>
        </p:txBody>
      </p:sp>
      <p:pic>
        <p:nvPicPr>
          <p:cNvPr id="6" name="Graphic 5">
            <a:extLst>
              <a:ext uri="{FF2B5EF4-FFF2-40B4-BE49-F238E27FC236}">
                <a16:creationId xmlns:a16="http://schemas.microsoft.com/office/drawing/2014/main" id="{246B2217-7FA9-2B21-7BD3-612E671A7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8" name="Graphic 7">
            <a:extLst>
              <a:ext uri="{FF2B5EF4-FFF2-40B4-BE49-F238E27FC236}">
                <a16:creationId xmlns:a16="http://schemas.microsoft.com/office/drawing/2014/main" id="{2C4C01A8-BE85-5988-6693-9B0E35C289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24561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3B28-10AB-4212-F037-B19C9F6389EA}"/>
              </a:ext>
            </a:extLst>
          </p:cNvPr>
          <p:cNvSpPr>
            <a:spLocks noGrp="1" noRot="1" noMove="1" noResize="1" noEditPoints="1" noAdjustHandles="1" noChangeArrowheads="1" noChangeShapeType="1"/>
          </p:cNvSpPr>
          <p:nvPr/>
        </p:nvSpPr>
        <p:spPr>
          <a:xfrm>
            <a:off x="4289778" y="5046133"/>
            <a:ext cx="3567289" cy="1241778"/>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9828C1F-7055-F6FC-E005-C7446AD26780}"/>
              </a:ext>
            </a:extLst>
          </p:cNvPr>
          <p:cNvSpPr>
            <a:spLocks noGrp="1" noRot="1" noMove="1" noResize="1" noEditPoints="1" noAdjustHandles="1" noChangeArrowheads="1" noChangeShapeType="1"/>
          </p:cNvSpPr>
          <p:nvPr/>
        </p:nvSpPr>
        <p:spPr>
          <a:xfrm>
            <a:off x="1349828" y="2001811"/>
            <a:ext cx="9492343" cy="398165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up of a circle and a circle">
            <a:extLst>
              <a:ext uri="{FF2B5EF4-FFF2-40B4-BE49-F238E27FC236}">
                <a16:creationId xmlns:a16="http://schemas.microsoft.com/office/drawing/2014/main" id="{BE8F9473-D945-3C7F-D6D9-BD9E2A30D3A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6878"/>
          <a:stretch/>
        </p:blipFill>
        <p:spPr>
          <a:xfrm>
            <a:off x="1637965" y="2884715"/>
            <a:ext cx="3567289" cy="1617445"/>
          </a:xfrm>
          <a:prstGeom prst="rect">
            <a:avLst/>
          </a:prstGeom>
        </p:spPr>
      </p:pic>
      <p:pic>
        <p:nvPicPr>
          <p:cNvPr id="8" name="Picture 7" descr="A group of circles with different marks">
            <a:extLst>
              <a:ext uri="{FF2B5EF4-FFF2-40B4-BE49-F238E27FC236}">
                <a16:creationId xmlns:a16="http://schemas.microsoft.com/office/drawing/2014/main" id="{017514DE-F478-D250-A7A2-BB6F34613C9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486" t="13396" r="4202" b="1396"/>
          <a:stretch/>
        </p:blipFill>
        <p:spPr>
          <a:xfrm>
            <a:off x="5626617" y="2884715"/>
            <a:ext cx="5170400" cy="3000780"/>
          </a:xfrm>
          <a:prstGeom prst="rect">
            <a:avLst/>
          </a:prstGeom>
        </p:spPr>
      </p:pic>
      <p:sp>
        <p:nvSpPr>
          <p:cNvPr id="9" name="Title 3">
            <a:extLst>
              <a:ext uri="{FF2B5EF4-FFF2-40B4-BE49-F238E27FC236}">
                <a16:creationId xmlns:a16="http://schemas.microsoft.com/office/drawing/2014/main" id="{9C40AD1A-C6AA-BBED-B9B7-2318D6C5B0CA}"/>
              </a:ext>
            </a:extLst>
          </p:cNvPr>
          <p:cNvSpPr txBox="1">
            <a:spLocks noGrp="1" noRot="1" noMove="1" noResize="1" noEditPoints="1" noAdjustHandles="1" noChangeArrowheads="1" noChangeShapeType="1"/>
          </p:cNvSpPr>
          <p:nvPr/>
        </p:nvSpPr>
        <p:spPr>
          <a:xfrm>
            <a:off x="900113" y="339061"/>
            <a:ext cx="10391774" cy="12493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How to Mark Surveys</a:t>
            </a:r>
          </a:p>
        </p:txBody>
      </p:sp>
      <p:sp>
        <p:nvSpPr>
          <p:cNvPr id="13" name="TextBox 12">
            <a:extLst>
              <a:ext uri="{FF2B5EF4-FFF2-40B4-BE49-F238E27FC236}">
                <a16:creationId xmlns:a16="http://schemas.microsoft.com/office/drawing/2014/main" id="{D09B64B2-7B7F-2F0F-F9AD-08668764A5E4}"/>
              </a:ext>
            </a:extLst>
          </p:cNvPr>
          <p:cNvSpPr txBox="1">
            <a:spLocks noGrp="1" noRot="1" noMove="1" noResize="1" noEditPoints="1" noAdjustHandles="1" noChangeArrowheads="1" noChangeShapeType="1"/>
          </p:cNvSpPr>
          <p:nvPr/>
        </p:nvSpPr>
        <p:spPr>
          <a:xfrm>
            <a:off x="2006468" y="2238384"/>
            <a:ext cx="28302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11365E"/>
                </a:solidFill>
                <a:effectLst/>
                <a:uLnTx/>
                <a:uFillTx/>
                <a:latin typeface="Calibri" panose="020F0502020204030204"/>
                <a:ea typeface="+mn-ea"/>
                <a:cs typeface="+mn-cs"/>
              </a:rPr>
              <a:t>Correct</a:t>
            </a:r>
            <a:endParaRPr kumimoji="0" lang="en-US" sz="3200" b="1" i="0" u="sng" strike="noStrike" kern="1200" cap="none" spc="0" normalizeH="0" baseline="0" noProof="0" dirty="0">
              <a:ln>
                <a:noFill/>
              </a:ln>
              <a:solidFill>
                <a:srgbClr val="11365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FC8DA34-35E1-52EA-BEF4-7F7A2BF829A2}"/>
              </a:ext>
            </a:extLst>
          </p:cNvPr>
          <p:cNvSpPr txBox="1">
            <a:spLocks noGrp="1" noRot="1" noMove="1" noResize="1" noEditPoints="1" noAdjustHandles="1" noChangeArrowheads="1" noChangeShapeType="1"/>
          </p:cNvSpPr>
          <p:nvPr/>
        </p:nvSpPr>
        <p:spPr>
          <a:xfrm>
            <a:off x="6872874" y="2257104"/>
            <a:ext cx="26778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11365E"/>
                </a:solidFill>
                <a:effectLst/>
                <a:uLnTx/>
                <a:uFillTx/>
                <a:latin typeface="Calibri" panose="020F0502020204030204"/>
                <a:ea typeface="+mn-ea"/>
                <a:cs typeface="+mn-cs"/>
              </a:rPr>
              <a:t>Incorrect</a:t>
            </a:r>
          </a:p>
        </p:txBody>
      </p:sp>
      <p:grpSp>
        <p:nvGrpSpPr>
          <p:cNvPr id="3" name="Group 2">
            <a:extLst>
              <a:ext uri="{FF2B5EF4-FFF2-40B4-BE49-F238E27FC236}">
                <a16:creationId xmlns:a16="http://schemas.microsoft.com/office/drawing/2014/main" id="{8D919328-9AA1-46FD-C949-3AC468181905}"/>
              </a:ext>
            </a:extLst>
          </p:cNvPr>
          <p:cNvGrpSpPr/>
          <p:nvPr/>
        </p:nvGrpSpPr>
        <p:grpSpPr>
          <a:xfrm>
            <a:off x="10874188" y="36299"/>
            <a:ext cx="1260987" cy="1467465"/>
            <a:chOff x="893506" y="2296467"/>
            <a:chExt cx="1260987" cy="1467465"/>
          </a:xfrm>
        </p:grpSpPr>
        <p:sp>
          <p:nvSpPr>
            <p:cNvPr id="5" name="Rectangle: Rounded Corners 4">
              <a:extLst>
                <a:ext uri="{FF2B5EF4-FFF2-40B4-BE49-F238E27FC236}">
                  <a16:creationId xmlns:a16="http://schemas.microsoft.com/office/drawing/2014/main" id="{5C740975-4092-0FF4-F253-BE7FE58B21F8}"/>
                </a:ext>
              </a:extLst>
            </p:cNvPr>
            <p:cNvSpPr/>
            <p:nvPr/>
          </p:nvSpPr>
          <p:spPr>
            <a:xfrm>
              <a:off x="893506" y="2296467"/>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10D041B-B600-04FD-44C7-578DFD55C2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399" y="2454899"/>
              <a:ext cx="1219200" cy="1150599"/>
            </a:xfrm>
            <a:prstGeom prst="rect">
              <a:avLst/>
            </a:prstGeom>
          </p:spPr>
        </p:pic>
      </p:grpSp>
      <p:grpSp>
        <p:nvGrpSpPr>
          <p:cNvPr id="11" name="Group 10">
            <a:extLst>
              <a:ext uri="{FF2B5EF4-FFF2-40B4-BE49-F238E27FC236}">
                <a16:creationId xmlns:a16="http://schemas.microsoft.com/office/drawing/2014/main" id="{BC6409C0-0486-5D90-BB81-0ADBB855F603}"/>
              </a:ext>
            </a:extLst>
          </p:cNvPr>
          <p:cNvGrpSpPr/>
          <p:nvPr/>
        </p:nvGrpSpPr>
        <p:grpSpPr>
          <a:xfrm>
            <a:off x="77719" y="36299"/>
            <a:ext cx="1260987" cy="1467465"/>
            <a:chOff x="98612" y="88686"/>
            <a:chExt cx="1260987" cy="1467465"/>
          </a:xfrm>
        </p:grpSpPr>
        <p:sp>
          <p:nvSpPr>
            <p:cNvPr id="15" name="Rectangle: Rounded Corners 14">
              <a:extLst>
                <a:ext uri="{FF2B5EF4-FFF2-40B4-BE49-F238E27FC236}">
                  <a16:creationId xmlns:a16="http://schemas.microsoft.com/office/drawing/2014/main" id="{48A35F6C-A72C-A17B-070E-621BCC0F9F7B}"/>
                </a:ext>
              </a:extLst>
            </p:cNvPr>
            <p:cNvSpPr/>
            <p:nvPr/>
          </p:nvSpPr>
          <p:spPr>
            <a:xfrm>
              <a:off x="98612" y="88686"/>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300282D-368B-B57E-49C0-5AC4EBFB8E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554" y="187634"/>
              <a:ext cx="1069162" cy="1286100"/>
            </a:xfrm>
            <a:prstGeom prst="rect">
              <a:avLst/>
            </a:prstGeom>
          </p:spPr>
        </p:pic>
      </p:grpSp>
    </p:spTree>
    <p:extLst>
      <p:ext uri="{BB962C8B-B14F-4D97-AF65-F5344CB8AC3E}">
        <p14:creationId xmlns:p14="http://schemas.microsoft.com/office/powerpoint/2010/main" val="103036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3B28-10AB-4212-F037-B19C9F6389EA}"/>
              </a:ext>
            </a:extLst>
          </p:cNvPr>
          <p:cNvSpPr/>
          <p:nvPr/>
        </p:nvSpPr>
        <p:spPr>
          <a:xfrm>
            <a:off x="4289778" y="5824417"/>
            <a:ext cx="3567289" cy="463494"/>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D7D448C8-01E8-E500-76D9-6B5BD6C0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195911"/>
          </a:xfrm>
          <a:prstGeom prst="rect">
            <a:avLst/>
          </a:prstGeom>
        </p:spPr>
      </p:pic>
      <p:grpSp>
        <p:nvGrpSpPr>
          <p:cNvPr id="8" name="Group 7">
            <a:extLst>
              <a:ext uri="{FF2B5EF4-FFF2-40B4-BE49-F238E27FC236}">
                <a16:creationId xmlns:a16="http://schemas.microsoft.com/office/drawing/2014/main" id="{762A0F87-8950-E735-505D-359445BA0D35}"/>
              </a:ext>
            </a:extLst>
          </p:cNvPr>
          <p:cNvGrpSpPr/>
          <p:nvPr/>
        </p:nvGrpSpPr>
        <p:grpSpPr>
          <a:xfrm>
            <a:off x="354435" y="2319096"/>
            <a:ext cx="7870685" cy="2862322"/>
            <a:chOff x="677870" y="2319096"/>
            <a:chExt cx="7539001" cy="2862322"/>
          </a:xfrm>
        </p:grpSpPr>
        <p:sp>
          <p:nvSpPr>
            <p:cNvPr id="5" name="TextBox 4">
              <a:extLst>
                <a:ext uri="{FF2B5EF4-FFF2-40B4-BE49-F238E27FC236}">
                  <a16:creationId xmlns:a16="http://schemas.microsoft.com/office/drawing/2014/main" id="{3594B028-D399-A03A-53AD-3F141E7CB980}"/>
                </a:ext>
              </a:extLst>
            </p:cNvPr>
            <p:cNvSpPr txBox="1"/>
            <p:nvPr/>
          </p:nvSpPr>
          <p:spPr>
            <a:xfrm>
              <a:off x="677870" y="2319096"/>
              <a:ext cx="7539001" cy="2862322"/>
            </a:xfrm>
            <a:prstGeom prst="rect">
              <a:avLst/>
            </a:prstGeom>
            <a:noFill/>
          </p:spPr>
          <p:txBody>
            <a:bodyPr wrap="square" rtlCol="0">
              <a:spAutoFit/>
            </a:bodyPr>
            <a:lstStyle/>
            <a:p>
              <a:pPr algn="ctr">
                <a:lnSpc>
                  <a:spcPct val="150000"/>
                </a:lnSpc>
              </a:pPr>
              <a:r>
                <a:rPr lang="en-US" sz="2800" dirty="0">
                  <a:solidFill>
                    <a:srgbClr val="012B5D"/>
                  </a:solidFill>
                </a:rPr>
                <a:t>Coversheet Page:</a:t>
              </a:r>
            </a:p>
            <a:p>
              <a:pPr marL="285750" indent="-285750">
                <a:buFont typeface="Arial" panose="020B0604020202020204" pitchFamily="34" charset="0"/>
                <a:buChar char="•"/>
              </a:pPr>
              <a:r>
                <a:rPr lang="en-US" sz="2400" dirty="0">
                  <a:solidFill>
                    <a:srgbClr val="012B5D"/>
                  </a:solidFill>
                </a:rPr>
                <a:t>All the steps to generate a new coversheet are visible here.</a:t>
              </a:r>
            </a:p>
            <a:p>
              <a:pPr marL="285750" indent="-285750">
                <a:buFont typeface="Arial" panose="020B0604020202020204" pitchFamily="34" charset="0"/>
                <a:buChar char="•"/>
              </a:pPr>
              <a:r>
                <a:rPr lang="en-US" sz="2400" dirty="0">
                  <a:solidFill>
                    <a:srgbClr val="012B5D"/>
                  </a:solidFill>
                </a:rPr>
                <a:t>There is an option to state whether the class contains Spanish surveys. </a:t>
              </a:r>
              <a:r>
                <a:rPr lang="en-US" sz="2000" i="1" dirty="0">
                  <a:solidFill>
                    <a:srgbClr val="012B5D"/>
                  </a:solidFill>
                </a:rPr>
                <a:t>*new this year</a:t>
              </a:r>
            </a:p>
            <a:p>
              <a:pPr marL="285750" indent="-285750">
                <a:buFont typeface="Arial" panose="020B0604020202020204" pitchFamily="34" charset="0"/>
                <a:buChar char="•"/>
              </a:pPr>
              <a:r>
                <a:rPr lang="en-US" sz="2400" dirty="0">
                  <a:solidFill>
                    <a:srgbClr val="012B5D"/>
                  </a:solidFill>
                </a:rPr>
                <a:t>Make sure to print the coversheet by clicking 	    , it must be mailed along with all the physical surveys.</a:t>
              </a:r>
            </a:p>
            <a:p>
              <a:pPr marL="7429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957F55F-9D4B-EA96-1696-3562D91BD132}"/>
                </a:ext>
              </a:extLst>
            </p:cNvPr>
            <p:cNvPicPr>
              <a:picLocks noChangeAspect="1"/>
            </p:cNvPicPr>
            <p:nvPr/>
          </p:nvPicPr>
          <p:blipFill>
            <a:blip r:embed="rId4">
              <a:extLst>
                <a:ext uri="{28A0092B-C50C-407E-A947-70E740481C1C}">
                  <a14:useLocalDpi xmlns:a14="http://schemas.microsoft.com/office/drawing/2010/main" val="0"/>
                </a:ext>
              </a:extLst>
            </a:blip>
            <a:srcRect l="14391" t="6575" r="9303" b="14603"/>
            <a:stretch/>
          </p:blipFill>
          <p:spPr>
            <a:xfrm>
              <a:off x="6382347" y="4086559"/>
              <a:ext cx="734190" cy="360420"/>
            </a:xfrm>
            <a:prstGeom prst="rect">
              <a:avLst/>
            </a:prstGeom>
          </p:spPr>
        </p:pic>
      </p:grpSp>
      <p:sp>
        <p:nvSpPr>
          <p:cNvPr id="12" name="Rectangle: Rounded Corners 11">
            <a:extLst>
              <a:ext uri="{FF2B5EF4-FFF2-40B4-BE49-F238E27FC236}">
                <a16:creationId xmlns:a16="http://schemas.microsoft.com/office/drawing/2014/main" id="{CDA56BAE-C1B8-2D9F-7058-1D3F972AF541}"/>
              </a:ext>
            </a:extLst>
          </p:cNvPr>
          <p:cNvSpPr/>
          <p:nvPr/>
        </p:nvSpPr>
        <p:spPr>
          <a:xfrm>
            <a:off x="4436285" y="118833"/>
            <a:ext cx="3319430"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3B71DE1B-ADE0-ECDD-A95B-C79059B94B33}"/>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Coversheet Page</a:t>
            </a:r>
          </a:p>
        </p:txBody>
      </p:sp>
    </p:spTree>
    <p:extLst>
      <p:ext uri="{BB962C8B-B14F-4D97-AF65-F5344CB8AC3E}">
        <p14:creationId xmlns:p14="http://schemas.microsoft.com/office/powerpoint/2010/main" val="18327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E140B-61CB-AD99-DA1B-D74B5FCB78CE}"/>
              </a:ext>
            </a:extLst>
          </p:cNvPr>
          <p:cNvSpPr>
            <a:spLocks noGrp="1" noRot="1" noMove="1" noResize="1" noEditPoints="1" noAdjustHandles="1" noChangeArrowheads="1" noChangeShapeType="1"/>
          </p:cNvSpPr>
          <p:nvPr/>
        </p:nvSpPr>
        <p:spPr>
          <a:xfrm>
            <a:off x="1061483" y="1590670"/>
            <a:ext cx="10069033" cy="3596831"/>
          </a:xfrm>
          <a:prstGeom prst="rect">
            <a:avLst/>
          </a:prstGeom>
          <a:solidFill>
            <a:srgbClr val="FFFFFF"/>
          </a:solidFill>
          <a:ln w="38100">
            <a:solidFill>
              <a:srgbClr val="0029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noRot="1" noMove="1" noResize="1" noEditPoints="1" noAdjustHandles="1" noChangeArrowheads="1" noChangeShapeType="1"/>
          </p:cNvSpPr>
          <p:nvPr>
            <p:ph type="ctrTitle"/>
          </p:nvPr>
        </p:nvSpPr>
        <p:spPr>
          <a:xfrm>
            <a:off x="1524000" y="492015"/>
            <a:ext cx="9144000" cy="1025414"/>
          </a:xfrm>
        </p:spPr>
        <p:txBody>
          <a:bodyPr/>
          <a:lstStyle/>
          <a:p>
            <a:r>
              <a:rPr lang="en-US" b="1" dirty="0">
                <a:solidFill>
                  <a:srgbClr val="012B5D"/>
                </a:solidFill>
                <a:latin typeface="Arial" panose="020B0604020202020204" pitchFamily="34" charset="0"/>
                <a:cs typeface="Arial" panose="020B0604020202020204" pitchFamily="34" charset="0"/>
              </a:rPr>
              <a:t>Mailing Data to Auburn</a:t>
            </a:r>
          </a:p>
        </p:txBody>
      </p:sp>
      <p:sp>
        <p:nvSpPr>
          <p:cNvPr id="5" name="Subtitle 4"/>
          <p:cNvSpPr>
            <a:spLocks noGrp="1" noRot="1" noMove="1" noResize="1" noEditPoints="1" noAdjustHandles="1" noChangeArrowheads="1" noChangeShapeType="1"/>
          </p:cNvSpPr>
          <p:nvPr>
            <p:ph type="subTitle" idx="1"/>
          </p:nvPr>
        </p:nvSpPr>
        <p:spPr>
          <a:xfrm>
            <a:off x="1524000" y="2024743"/>
            <a:ext cx="9144000" cy="3233057"/>
          </a:xfrm>
        </p:spPr>
        <p:txBody>
          <a:bodyPr>
            <a:normAutofit lnSpcReduction="10000"/>
          </a:bodyPr>
          <a:lstStyle/>
          <a:p>
            <a:pPr algn="l"/>
            <a:r>
              <a:rPr lang="en-US" sz="2800" b="1" dirty="0">
                <a:solidFill>
                  <a:srgbClr val="012B5D"/>
                </a:solidFill>
              </a:rPr>
              <a:t>Guidelines:</a:t>
            </a:r>
            <a:r>
              <a:rPr lang="en-US" dirty="0">
                <a:solidFill>
                  <a:srgbClr val="012B5D"/>
                </a:solidFill>
              </a:rPr>
              <a:t> </a:t>
            </a:r>
          </a:p>
          <a:p>
            <a:pPr marL="342900" indent="-342900" algn="l">
              <a:buFont typeface="Arial" panose="020B0604020202020204" pitchFamily="34" charset="0"/>
              <a:buChar char="•"/>
            </a:pPr>
            <a:r>
              <a:rPr lang="en-US" dirty="0">
                <a:solidFill>
                  <a:srgbClr val="012B5D"/>
                </a:solidFill>
              </a:rPr>
              <a:t>Make sure each envelope is sent with your program specific </a:t>
            </a:r>
            <a:r>
              <a:rPr lang="en-US" dirty="0">
                <a:solidFill>
                  <a:srgbClr val="F06625"/>
                </a:solidFill>
              </a:rPr>
              <a:t>Data Coversheet</a:t>
            </a:r>
            <a:r>
              <a:rPr lang="en-US" dirty="0">
                <a:solidFill>
                  <a:srgbClr val="012B5D"/>
                </a:solidFill>
              </a:rPr>
              <a:t>. Print from the Portal.</a:t>
            </a:r>
          </a:p>
          <a:p>
            <a:pPr marL="342900" indent="-342900" algn="l">
              <a:buFont typeface="Arial" panose="020B0604020202020204" pitchFamily="34" charset="0"/>
              <a:buChar char="•"/>
            </a:pPr>
            <a:r>
              <a:rPr lang="en-US" b="1" u="sng" dirty="0">
                <a:solidFill>
                  <a:srgbClr val="012B5D"/>
                </a:solidFill>
              </a:rPr>
              <a:t>Two envelopes</a:t>
            </a:r>
            <a:r>
              <a:rPr lang="en-US" dirty="0">
                <a:solidFill>
                  <a:srgbClr val="012B5D"/>
                </a:solidFill>
              </a:rPr>
              <a:t>: one for </a:t>
            </a:r>
            <a:r>
              <a:rPr lang="en-US" i="1" dirty="0">
                <a:solidFill>
                  <a:srgbClr val="012B5D"/>
                </a:solidFill>
              </a:rPr>
              <a:t>informed consents</a:t>
            </a:r>
            <a:r>
              <a:rPr lang="en-US" dirty="0">
                <a:solidFill>
                  <a:srgbClr val="012B5D"/>
                </a:solidFill>
              </a:rPr>
              <a:t>, one for </a:t>
            </a:r>
            <a:r>
              <a:rPr lang="en-US" i="1" dirty="0">
                <a:solidFill>
                  <a:srgbClr val="012B5D"/>
                </a:solidFill>
              </a:rPr>
              <a:t>surveys</a:t>
            </a:r>
            <a:r>
              <a:rPr lang="en-US" dirty="0">
                <a:solidFill>
                  <a:srgbClr val="012B5D"/>
                </a:solidFill>
              </a:rPr>
              <a:t>. These MUST be shipped completely separate to protect the participants.</a:t>
            </a:r>
          </a:p>
          <a:p>
            <a:pPr marL="342900" indent="-342900" algn="l">
              <a:buFont typeface="Arial" panose="020B0604020202020204" pitchFamily="34" charset="0"/>
              <a:buChar char="•"/>
            </a:pPr>
            <a:r>
              <a:rPr lang="en-US" dirty="0">
                <a:solidFill>
                  <a:srgbClr val="012B5D"/>
                </a:solidFill>
              </a:rPr>
              <a:t>Do not staple or paper clip surveys.</a:t>
            </a:r>
          </a:p>
          <a:p>
            <a:pPr marL="342900" indent="-342900" algn="l">
              <a:buFont typeface="Arial" panose="020B0604020202020204" pitchFamily="34" charset="0"/>
              <a:buChar char="•"/>
            </a:pPr>
            <a:r>
              <a:rPr lang="en-US" dirty="0">
                <a:solidFill>
                  <a:srgbClr val="012B5D"/>
                </a:solidFill>
              </a:rPr>
              <a:t>Mail data to AU Evaluation Team within </a:t>
            </a:r>
            <a:r>
              <a:rPr lang="en-US" b="1" u="sng" dirty="0">
                <a:solidFill>
                  <a:srgbClr val="012B5D"/>
                </a:solidFill>
              </a:rPr>
              <a:t>5 days</a:t>
            </a:r>
            <a:r>
              <a:rPr lang="en-US" dirty="0">
                <a:solidFill>
                  <a:srgbClr val="012B5D"/>
                </a:solidFill>
              </a:rPr>
              <a:t> of completing your class! You should </a:t>
            </a:r>
            <a:r>
              <a:rPr lang="en-US" b="1" u="sng" dirty="0">
                <a:solidFill>
                  <a:srgbClr val="012B5D"/>
                </a:solidFill>
              </a:rPr>
              <a:t>not</a:t>
            </a:r>
            <a:r>
              <a:rPr lang="en-US" dirty="0">
                <a:solidFill>
                  <a:srgbClr val="012B5D"/>
                </a:solidFill>
              </a:rPr>
              <a:t> hold onto surveys and send hundreds together.</a:t>
            </a:r>
          </a:p>
        </p:txBody>
      </p:sp>
      <p:pic>
        <p:nvPicPr>
          <p:cNvPr id="3" name="Graphic 2">
            <a:extLst>
              <a:ext uri="{FF2B5EF4-FFF2-40B4-BE49-F238E27FC236}">
                <a16:creationId xmlns:a16="http://schemas.microsoft.com/office/drawing/2014/main" id="{DFEAC31F-74B7-B9E0-C5E1-75B55A0E91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081" y="194731"/>
            <a:ext cx="1219200" cy="1150599"/>
          </a:xfrm>
          <a:prstGeom prst="rect">
            <a:avLst/>
          </a:prstGeom>
        </p:spPr>
      </p:pic>
      <p:pic>
        <p:nvPicPr>
          <p:cNvPr id="7" name="Graphic 6">
            <a:extLst>
              <a:ext uri="{FF2B5EF4-FFF2-40B4-BE49-F238E27FC236}">
                <a16:creationId xmlns:a16="http://schemas.microsoft.com/office/drawing/2014/main" id="{A109274B-44BD-F706-A56F-ECB759C6AA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9883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noEditPoints="1" noAdjustHandles="1" noChangeArrowheads="1" noChangeShapeType="1"/>
          </p:cNvSpPr>
          <p:nvPr>
            <p:ph type="ctrTitle"/>
          </p:nvPr>
        </p:nvSpPr>
        <p:spPr>
          <a:xfrm>
            <a:off x="1524000" y="492015"/>
            <a:ext cx="9144000" cy="1025414"/>
          </a:xfrm>
        </p:spPr>
        <p:txBody>
          <a:bodyPr/>
          <a:lstStyle/>
          <a:p>
            <a:r>
              <a:rPr lang="en-US" b="1" dirty="0">
                <a:solidFill>
                  <a:srgbClr val="012B5D"/>
                </a:solidFill>
                <a:latin typeface="Arial" panose="020B0604020202020204" pitchFamily="34" charset="0"/>
                <a:cs typeface="Arial" panose="020B0604020202020204" pitchFamily="34" charset="0"/>
              </a:rPr>
              <a:t>Mailing Data to Auburn</a:t>
            </a:r>
          </a:p>
        </p:txBody>
      </p:sp>
      <p:pic>
        <p:nvPicPr>
          <p:cNvPr id="7" name="Picture 6" descr="A yellow screen with white labels and red arrows&#10;&#10;Description automatically generated">
            <a:extLst>
              <a:ext uri="{FF2B5EF4-FFF2-40B4-BE49-F238E27FC236}">
                <a16:creationId xmlns:a16="http://schemas.microsoft.com/office/drawing/2014/main" id="{26681078-606E-D28F-0EE5-A70E9AF00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497" y="1560734"/>
            <a:ext cx="7393005" cy="4679559"/>
          </a:xfrm>
          <a:prstGeom prst="rect">
            <a:avLst/>
          </a:prstGeom>
        </p:spPr>
      </p:pic>
      <p:pic>
        <p:nvPicPr>
          <p:cNvPr id="2" name="Graphic 1">
            <a:extLst>
              <a:ext uri="{FF2B5EF4-FFF2-40B4-BE49-F238E27FC236}">
                <a16:creationId xmlns:a16="http://schemas.microsoft.com/office/drawing/2014/main" id="{3059A28D-3E83-AA4F-E626-8E6A3144E9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3" name="Graphic 2">
            <a:extLst>
              <a:ext uri="{FF2B5EF4-FFF2-40B4-BE49-F238E27FC236}">
                <a16:creationId xmlns:a16="http://schemas.microsoft.com/office/drawing/2014/main" id="{7A33300C-AAF1-0499-F4A9-E725CE6E6C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34114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3B28-10AB-4212-F037-B19C9F6389EA}"/>
              </a:ext>
            </a:extLst>
          </p:cNvPr>
          <p:cNvSpPr/>
          <p:nvPr/>
        </p:nvSpPr>
        <p:spPr>
          <a:xfrm>
            <a:off x="4289778" y="5824417"/>
            <a:ext cx="3567289" cy="463494"/>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Description automatically generated">
            <a:extLst>
              <a:ext uri="{FF2B5EF4-FFF2-40B4-BE49-F238E27FC236}">
                <a16:creationId xmlns:a16="http://schemas.microsoft.com/office/drawing/2014/main" id="{D46A31F4-5672-64A6-CE79-5CCD3F886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204510"/>
          </a:xfrm>
          <a:prstGeom prst="rect">
            <a:avLst/>
          </a:prstGeom>
        </p:spPr>
      </p:pic>
      <p:sp>
        <p:nvSpPr>
          <p:cNvPr id="14" name="Rectangle: Rounded Corners 13">
            <a:extLst>
              <a:ext uri="{FF2B5EF4-FFF2-40B4-BE49-F238E27FC236}">
                <a16:creationId xmlns:a16="http://schemas.microsoft.com/office/drawing/2014/main" id="{7DF88572-B138-D094-09B4-1B334BC48E9F}"/>
              </a:ext>
            </a:extLst>
          </p:cNvPr>
          <p:cNvSpPr/>
          <p:nvPr/>
        </p:nvSpPr>
        <p:spPr>
          <a:xfrm>
            <a:off x="4334932" y="118833"/>
            <a:ext cx="3522136"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2">
            <a:extLst>
              <a:ext uri="{FF2B5EF4-FFF2-40B4-BE49-F238E27FC236}">
                <a16:creationId xmlns:a16="http://schemas.microsoft.com/office/drawing/2014/main" id="{EDD9CBC4-DC84-E890-5A7E-3323C3D1C247}"/>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Data Logs Page</a:t>
            </a:r>
          </a:p>
        </p:txBody>
      </p:sp>
      <p:sp>
        <p:nvSpPr>
          <p:cNvPr id="3" name="TextBox 2">
            <a:extLst>
              <a:ext uri="{FF2B5EF4-FFF2-40B4-BE49-F238E27FC236}">
                <a16:creationId xmlns:a16="http://schemas.microsoft.com/office/drawing/2014/main" id="{8C75847B-8C3B-6305-F792-9DCEC18D5606}"/>
              </a:ext>
            </a:extLst>
          </p:cNvPr>
          <p:cNvSpPr txBox="1"/>
          <p:nvPr/>
        </p:nvSpPr>
        <p:spPr>
          <a:xfrm>
            <a:off x="2963417" y="1038817"/>
            <a:ext cx="6265164" cy="1477328"/>
          </a:xfrm>
          <a:prstGeom prst="rect">
            <a:avLst/>
          </a:prstGeom>
          <a:noFill/>
        </p:spPr>
        <p:txBody>
          <a:bodyPr wrap="square" rtlCol="0">
            <a:spAutoFit/>
          </a:bodyPr>
          <a:lstStyle/>
          <a:p>
            <a:pPr algn="ctr">
              <a:lnSpc>
                <a:spcPct val="150000"/>
              </a:lnSpc>
            </a:pPr>
            <a:r>
              <a:rPr lang="en-US" sz="2800" dirty="0">
                <a:solidFill>
                  <a:srgbClr val="012B5D"/>
                </a:solidFill>
              </a:rPr>
              <a:t>Digital Surveys:</a:t>
            </a:r>
          </a:p>
          <a:p>
            <a:pPr marL="285750" indent="-285750">
              <a:buFont typeface="Arial" panose="020B0604020202020204" pitchFamily="34" charset="0"/>
              <a:buChar char="•"/>
            </a:pPr>
            <a:r>
              <a:rPr lang="en-US" sz="2400" dirty="0">
                <a:solidFill>
                  <a:srgbClr val="012B5D"/>
                </a:solidFill>
              </a:rPr>
              <a:t>Here is where digital surveys will be displayed for each of your programs.</a:t>
            </a:r>
          </a:p>
        </p:txBody>
      </p:sp>
      <p:sp>
        <p:nvSpPr>
          <p:cNvPr id="4" name="TextBox 3">
            <a:extLst>
              <a:ext uri="{FF2B5EF4-FFF2-40B4-BE49-F238E27FC236}">
                <a16:creationId xmlns:a16="http://schemas.microsoft.com/office/drawing/2014/main" id="{45ECEAB8-F427-230A-E148-0FFC92FF71AF}"/>
              </a:ext>
            </a:extLst>
          </p:cNvPr>
          <p:cNvSpPr txBox="1"/>
          <p:nvPr/>
        </p:nvSpPr>
        <p:spPr>
          <a:xfrm>
            <a:off x="1739922" y="3932506"/>
            <a:ext cx="8712154" cy="1846659"/>
          </a:xfrm>
          <a:prstGeom prst="rect">
            <a:avLst/>
          </a:prstGeom>
          <a:noFill/>
        </p:spPr>
        <p:txBody>
          <a:bodyPr wrap="square" rtlCol="0">
            <a:spAutoFit/>
          </a:bodyPr>
          <a:lstStyle/>
          <a:p>
            <a:pPr algn="ctr">
              <a:lnSpc>
                <a:spcPct val="150000"/>
              </a:lnSpc>
            </a:pPr>
            <a:r>
              <a:rPr lang="en-US" sz="2800" dirty="0">
                <a:solidFill>
                  <a:srgbClr val="012B5D"/>
                </a:solidFill>
              </a:rPr>
              <a:t>Data Log Page:</a:t>
            </a:r>
          </a:p>
          <a:p>
            <a:pPr marL="285750" indent="-285750">
              <a:buFont typeface="Arial" panose="020B0604020202020204" pitchFamily="34" charset="0"/>
              <a:buChar char="•"/>
            </a:pPr>
            <a:r>
              <a:rPr lang="en-US" sz="2400" dirty="0">
                <a:solidFill>
                  <a:srgbClr val="012B5D"/>
                </a:solidFill>
              </a:rPr>
              <a:t>Now the data logs are partitioned into Paper and Digital surveys.</a:t>
            </a:r>
          </a:p>
          <a:p>
            <a:pPr marL="285750" indent="-285750">
              <a:buFont typeface="Arial" panose="020B0604020202020204" pitchFamily="34" charset="0"/>
              <a:buChar char="•"/>
            </a:pPr>
            <a:r>
              <a:rPr lang="en-US" sz="2400" dirty="0">
                <a:solidFill>
                  <a:srgbClr val="012B5D"/>
                </a:solidFill>
              </a:rPr>
              <a:t>Paper surveys function the same as last year.</a:t>
            </a:r>
          </a:p>
          <a:p>
            <a:pPr marL="285750" indent="-285750">
              <a:buFont typeface="Arial" panose="020B0604020202020204" pitchFamily="34" charset="0"/>
              <a:buChar char="•"/>
            </a:pPr>
            <a:r>
              <a:rPr lang="en-US" sz="2400" dirty="0">
                <a:solidFill>
                  <a:srgbClr val="012B5D"/>
                </a:solidFill>
              </a:rPr>
              <a:t>There is now a button that identifies surveys lost during mailing.</a:t>
            </a:r>
          </a:p>
        </p:txBody>
      </p:sp>
    </p:spTree>
    <p:extLst>
      <p:ext uri="{BB962C8B-B14F-4D97-AF65-F5344CB8AC3E}">
        <p14:creationId xmlns:p14="http://schemas.microsoft.com/office/powerpoint/2010/main" val="60923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2B954-B061-B6CA-3D7B-C9D7B7ED7CA1}"/>
              </a:ext>
            </a:extLst>
          </p:cNvPr>
          <p:cNvSpPr>
            <a:spLocks noGrp="1"/>
          </p:cNvSpPr>
          <p:nvPr>
            <p:ph type="subTitle" idx="1"/>
          </p:nvPr>
        </p:nvSpPr>
        <p:spPr/>
        <p:txBody>
          <a:bodyPr/>
          <a:lstStyle/>
          <a:p>
            <a:endParaRPr lang="en-US"/>
          </a:p>
        </p:txBody>
      </p:sp>
      <p:sp>
        <p:nvSpPr>
          <p:cNvPr id="11" name="Title 2">
            <a:extLst>
              <a:ext uri="{FF2B5EF4-FFF2-40B4-BE49-F238E27FC236}">
                <a16:creationId xmlns:a16="http://schemas.microsoft.com/office/drawing/2014/main" id="{E067F7AB-54A6-5D38-CAAD-F8C399527BA2}"/>
              </a:ext>
            </a:extLst>
          </p:cNvPr>
          <p:cNvSpPr>
            <a:spLocks noGrp="1"/>
          </p:cNvSpPr>
          <p:nvPr>
            <p:ph type="ctrTitle"/>
          </p:nvPr>
        </p:nvSpPr>
        <p:spPr>
          <a:xfrm>
            <a:off x="1524000" y="543408"/>
            <a:ext cx="9144000" cy="697902"/>
          </a:xfrm>
        </p:spPr>
        <p:txBody>
          <a:bodyPr>
            <a:normAutofit fontScale="90000"/>
          </a:bodyPr>
          <a:lstStyle/>
          <a:p>
            <a:r>
              <a:rPr lang="en-US" sz="5400" b="1" dirty="0">
                <a:solidFill>
                  <a:srgbClr val="012B5D"/>
                </a:solidFill>
                <a:latin typeface="Arial" panose="020B0604020202020204" pitchFamily="34" charset="0"/>
                <a:cs typeface="Arial" panose="020B0604020202020204" pitchFamily="34" charset="0"/>
              </a:rPr>
              <a:t>Portal Access</a:t>
            </a:r>
          </a:p>
        </p:txBody>
      </p:sp>
      <p:pic>
        <p:nvPicPr>
          <p:cNvPr id="12" name="Picture 11">
            <a:extLst>
              <a:ext uri="{FF2B5EF4-FFF2-40B4-BE49-F238E27FC236}">
                <a16:creationId xmlns:a16="http://schemas.microsoft.com/office/drawing/2014/main" id="{800A5779-E961-A8B4-67E0-E7F9C25CE033}"/>
              </a:ext>
            </a:extLst>
          </p:cNvPr>
          <p:cNvPicPr>
            <a:picLocks noChangeAspect="1"/>
          </p:cNvPicPr>
          <p:nvPr/>
        </p:nvPicPr>
        <p:blipFill>
          <a:blip r:embed="rId3"/>
          <a:stretch>
            <a:fillRect/>
          </a:stretch>
        </p:blipFill>
        <p:spPr>
          <a:xfrm>
            <a:off x="1121434" y="1378227"/>
            <a:ext cx="9752754" cy="4809678"/>
          </a:xfrm>
          <a:prstGeom prst="rect">
            <a:avLst/>
          </a:prstGeom>
        </p:spPr>
      </p:pic>
      <p:sp>
        <p:nvSpPr>
          <p:cNvPr id="5" name="Subtitle 3">
            <a:extLst>
              <a:ext uri="{FF2B5EF4-FFF2-40B4-BE49-F238E27FC236}">
                <a16:creationId xmlns:a16="http://schemas.microsoft.com/office/drawing/2014/main" id="{F445D891-09A9-B28D-9A9F-160A1989E27C}"/>
              </a:ext>
            </a:extLst>
          </p:cNvPr>
          <p:cNvSpPr txBox="1">
            <a:spLocks/>
          </p:cNvSpPr>
          <p:nvPr/>
        </p:nvSpPr>
        <p:spPr>
          <a:xfrm>
            <a:off x="1179870" y="1697650"/>
            <a:ext cx="9630697" cy="4398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12B5D"/>
                </a:solidFill>
                <a:effectLst/>
                <a:uLnTx/>
                <a:uFillTx/>
                <a:ea typeface="+mn-ea"/>
                <a:cs typeface="Times New Roman" panose="02020603050405020304" pitchFamily="18" charset="0"/>
              </a:rPr>
              <a:t>Invites to the Portal have already been issued.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Make sure to check your spam folder if you cannot find the email.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For returning grantees, a </a:t>
            </a:r>
            <a:r>
              <a:rPr lang="en-US" sz="2800" u="sng" dirty="0">
                <a:solidFill>
                  <a:srgbClr val="012B5D"/>
                </a:solidFill>
                <a:cs typeface="Times New Roman" panose="02020603050405020304" pitchFamily="18" charset="0"/>
              </a:rPr>
              <a:t>verification</a:t>
            </a:r>
            <a:r>
              <a:rPr lang="en-US" sz="2800" dirty="0">
                <a:solidFill>
                  <a:srgbClr val="012B5D"/>
                </a:solidFill>
                <a:cs typeface="Times New Roman" panose="02020603050405020304" pitchFamily="18" charset="0"/>
              </a:rPr>
              <a:t> email was sent out.  This is used to </a:t>
            </a:r>
            <a:r>
              <a:rPr lang="en-US" sz="2800" i="1" dirty="0">
                <a:solidFill>
                  <a:srgbClr val="012B5D"/>
                </a:solidFill>
                <a:cs typeface="Times New Roman" panose="02020603050405020304" pitchFamily="18" charset="0"/>
              </a:rPr>
              <a:t>reactivate</a:t>
            </a:r>
            <a:r>
              <a:rPr lang="en-US" sz="2800" dirty="0">
                <a:solidFill>
                  <a:srgbClr val="012B5D"/>
                </a:solidFill>
                <a:cs typeface="Times New Roman" panose="02020603050405020304" pitchFamily="18" charset="0"/>
              </a:rPr>
              <a:t> your account information in the portal.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All Portal emails will come from </a:t>
            </a:r>
            <a:r>
              <a:rPr lang="en-US" sz="2800" b="1" u="sng" dirty="0">
                <a:solidFill>
                  <a:srgbClr val="012B5D"/>
                </a:solidFill>
                <a:cs typeface="Times New Roman" panose="02020603050405020304" pitchFamily="18" charset="0"/>
              </a:rPr>
              <a:t>portal@ctfeval.com</a:t>
            </a:r>
            <a:r>
              <a:rPr lang="en-US" sz="2800" dirty="0">
                <a:solidFill>
                  <a:srgbClr val="012B5D"/>
                </a:solidFill>
                <a:cs typeface="Times New Roman" panose="02020603050405020304" pitchFamily="18" charset="0"/>
              </a:rPr>
              <a:t>.</a:t>
            </a:r>
          </a:p>
        </p:txBody>
      </p:sp>
      <p:pic>
        <p:nvPicPr>
          <p:cNvPr id="16" name="Graphic 15">
            <a:extLst>
              <a:ext uri="{FF2B5EF4-FFF2-40B4-BE49-F238E27FC236}">
                <a16:creationId xmlns:a16="http://schemas.microsoft.com/office/drawing/2014/main" id="{4BF1725D-8F4B-C567-2D30-768BD4A8F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19" name="Graphic 18">
            <a:extLst>
              <a:ext uri="{FF2B5EF4-FFF2-40B4-BE49-F238E27FC236}">
                <a16:creationId xmlns:a16="http://schemas.microsoft.com/office/drawing/2014/main" id="{7E301D36-2144-69CF-2186-7717B5C01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41299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4544CD7-2AD1-B33A-7C28-31CFFEDFF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77940"/>
          </a:xfrm>
          <a:prstGeom prst="rect">
            <a:avLst/>
          </a:prstGeom>
        </p:spPr>
      </p:pic>
      <p:sp>
        <p:nvSpPr>
          <p:cNvPr id="6" name="TextBox 5">
            <a:extLst>
              <a:ext uri="{FF2B5EF4-FFF2-40B4-BE49-F238E27FC236}">
                <a16:creationId xmlns:a16="http://schemas.microsoft.com/office/drawing/2014/main" id="{0EAAABCF-62B2-6099-C1B0-181C38BBD92F}"/>
              </a:ext>
            </a:extLst>
          </p:cNvPr>
          <p:cNvSpPr txBox="1"/>
          <p:nvPr/>
        </p:nvSpPr>
        <p:spPr>
          <a:xfrm>
            <a:off x="510540" y="3989070"/>
            <a:ext cx="11369040" cy="1846659"/>
          </a:xfrm>
          <a:prstGeom prst="rect">
            <a:avLst/>
          </a:prstGeom>
          <a:noFill/>
        </p:spPr>
        <p:txBody>
          <a:bodyPr wrap="square" rtlCol="0">
            <a:spAutoFit/>
          </a:bodyPr>
          <a:lstStyle/>
          <a:p>
            <a:pPr algn="ctr">
              <a:lnSpc>
                <a:spcPct val="150000"/>
              </a:lnSpc>
            </a:pPr>
            <a:r>
              <a:rPr lang="en-US" sz="2800" dirty="0">
                <a:solidFill>
                  <a:srgbClr val="012B5D"/>
                </a:solidFill>
              </a:rPr>
              <a:t>The Vault:</a:t>
            </a:r>
          </a:p>
          <a:p>
            <a:pPr marL="285750" indent="-285750">
              <a:buFont typeface="Arial" panose="020B0604020202020204" pitchFamily="34" charset="0"/>
              <a:buChar char="•"/>
            </a:pPr>
            <a:r>
              <a:rPr lang="en-US" sz="2400" dirty="0">
                <a:solidFill>
                  <a:srgbClr val="012B5D"/>
                </a:solidFill>
              </a:rPr>
              <a:t>This new addition to the Portal is available to both Grantees and Field Directors.</a:t>
            </a:r>
          </a:p>
          <a:p>
            <a:pPr marL="285750" indent="-285750">
              <a:buFont typeface="Arial" panose="020B0604020202020204" pitchFamily="34" charset="0"/>
              <a:buChar char="•"/>
            </a:pPr>
            <a:r>
              <a:rPr lang="en-US" sz="2400" dirty="0">
                <a:solidFill>
                  <a:srgbClr val="012B5D"/>
                </a:solidFill>
              </a:rPr>
              <a:t>Data from the previous grant year (2022-2023) is now present here, split across all the same tabs as the main Portal.</a:t>
            </a:r>
          </a:p>
        </p:txBody>
      </p:sp>
      <p:sp>
        <p:nvSpPr>
          <p:cNvPr id="2" name="Rectangle 1">
            <a:extLst>
              <a:ext uri="{FF2B5EF4-FFF2-40B4-BE49-F238E27FC236}">
                <a16:creationId xmlns:a16="http://schemas.microsoft.com/office/drawing/2014/main" id="{19F2775C-C9B6-59B1-497E-477262D3A12A}"/>
              </a:ext>
            </a:extLst>
          </p:cNvPr>
          <p:cNvSpPr/>
          <p:nvPr/>
        </p:nvSpPr>
        <p:spPr>
          <a:xfrm>
            <a:off x="4252913" y="480060"/>
            <a:ext cx="6196012" cy="134303"/>
          </a:xfrm>
          <a:prstGeom prst="rect">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39AD16F-22AD-D668-11BA-A79CBDDAEE5A}"/>
              </a:ext>
            </a:extLst>
          </p:cNvPr>
          <p:cNvSpPr/>
          <p:nvPr/>
        </p:nvSpPr>
        <p:spPr>
          <a:xfrm>
            <a:off x="4907280" y="118833"/>
            <a:ext cx="2377440"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2">
            <a:extLst>
              <a:ext uri="{FF2B5EF4-FFF2-40B4-BE49-F238E27FC236}">
                <a16:creationId xmlns:a16="http://schemas.microsoft.com/office/drawing/2014/main" id="{690F817A-2A25-0ED2-BE58-B2AC3E3119AB}"/>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The Vault</a:t>
            </a:r>
          </a:p>
        </p:txBody>
      </p:sp>
    </p:spTree>
    <p:extLst>
      <p:ext uri="{BB962C8B-B14F-4D97-AF65-F5344CB8AC3E}">
        <p14:creationId xmlns:p14="http://schemas.microsoft.com/office/powerpoint/2010/main" val="26063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AD5F7B1C-D541-DF8C-0ED9-940B46E67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93426"/>
          </a:xfrm>
          <a:prstGeom prst="rect">
            <a:avLst/>
          </a:prstGeom>
        </p:spPr>
      </p:pic>
    </p:spTree>
    <p:extLst>
      <p:ext uri="{BB962C8B-B14F-4D97-AF65-F5344CB8AC3E}">
        <p14:creationId xmlns:p14="http://schemas.microsoft.com/office/powerpoint/2010/main" val="35560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EFDBBED-7ED3-28C0-E337-AB4D1D3A9913}"/>
              </a:ext>
            </a:extLst>
          </p:cNvPr>
          <p:cNvSpPr>
            <a:spLocks noGrp="1"/>
          </p:cNvSpPr>
          <p:nvPr>
            <p:ph type="title"/>
          </p:nvPr>
        </p:nvSpPr>
        <p:spPr>
          <a:xfrm>
            <a:off x="838200" y="277664"/>
            <a:ext cx="10515600" cy="1056533"/>
          </a:xfrm>
        </p:spPr>
        <p:txBody>
          <a:bodyPr/>
          <a:lstStyle/>
          <a:p>
            <a:pPr algn="ctr"/>
            <a:r>
              <a:rPr lang="en-US" b="1" dirty="0">
                <a:solidFill>
                  <a:srgbClr val="11365E"/>
                </a:solidFill>
                <a:latin typeface="Arial" panose="020B0604020202020204" pitchFamily="34" charset="0"/>
                <a:cs typeface="Arial" panose="020B0604020202020204" pitchFamily="34" charset="0"/>
              </a:rPr>
              <a:t>Contact Us!</a:t>
            </a:r>
          </a:p>
        </p:txBody>
      </p:sp>
      <p:sp>
        <p:nvSpPr>
          <p:cNvPr id="7" name="Subtitle 6"/>
          <p:cNvSpPr>
            <a:spLocks noGrp="1"/>
          </p:cNvSpPr>
          <p:nvPr>
            <p:ph idx="1"/>
          </p:nvPr>
        </p:nvSpPr>
        <p:spPr>
          <a:xfrm>
            <a:off x="1148103" y="1253331"/>
            <a:ext cx="9895794" cy="4351338"/>
          </a:xfrm>
        </p:spPr>
        <p:txBody>
          <a:bodyPr numCol="1">
            <a:normAutofit/>
          </a:bodyPr>
          <a:lstStyle/>
          <a:p>
            <a:r>
              <a:rPr lang="en-US" sz="2400" dirty="0">
                <a:solidFill>
                  <a:srgbClr val="11365E"/>
                </a:solidFill>
              </a:rPr>
              <a:t>Please do not hesitate to contact us with any questions you have!</a:t>
            </a:r>
          </a:p>
          <a:p>
            <a:r>
              <a:rPr lang="en-US" sz="2400" dirty="0">
                <a:solidFill>
                  <a:srgbClr val="11365E"/>
                </a:solidFill>
              </a:rPr>
              <a:t>Just make sure to include your </a:t>
            </a:r>
            <a:r>
              <a:rPr lang="en-US" sz="2400" b="1" dirty="0">
                <a:solidFill>
                  <a:srgbClr val="11365E"/>
                </a:solidFill>
              </a:rPr>
              <a:t>AU code </a:t>
            </a:r>
            <a:r>
              <a:rPr lang="en-US" sz="2400" dirty="0">
                <a:solidFill>
                  <a:srgbClr val="11365E"/>
                </a:solidFill>
              </a:rPr>
              <a:t>in all communication with the CTF Evaluation Team (i.e., subject line of e-mails).</a:t>
            </a:r>
          </a:p>
          <a:p>
            <a:r>
              <a:rPr lang="en-US" sz="2400" dirty="0">
                <a:solidFill>
                  <a:srgbClr val="11365E"/>
                </a:solidFill>
              </a:rPr>
              <a:t>Alternatively, you may utilize the “Feedback” tab on the Portal to notify us of any bugs that you come across. </a:t>
            </a:r>
          </a:p>
          <a:p>
            <a:endParaRPr lang="en-US" sz="2400" dirty="0"/>
          </a:p>
          <a:p>
            <a:endParaRPr lang="en-US" dirty="0"/>
          </a:p>
          <a:p>
            <a:endParaRPr lang="en-US" dirty="0"/>
          </a:p>
        </p:txBody>
      </p:sp>
      <p:graphicFrame>
        <p:nvGraphicFramePr>
          <p:cNvPr id="3" name="Diagram 2">
            <a:extLst>
              <a:ext uri="{FF2B5EF4-FFF2-40B4-BE49-F238E27FC236}">
                <a16:creationId xmlns:a16="http://schemas.microsoft.com/office/drawing/2014/main" id="{73CDDB6F-18D0-B0EA-98B1-F53DB210EC3B}"/>
              </a:ext>
            </a:extLst>
          </p:cNvPr>
          <p:cNvGraphicFramePr/>
          <p:nvPr>
            <p:extLst>
              <p:ext uri="{D42A27DB-BD31-4B8C-83A1-F6EECF244321}">
                <p14:modId xmlns:p14="http://schemas.microsoft.com/office/powerpoint/2010/main" val="2536048799"/>
              </p:ext>
            </p:extLst>
          </p:nvPr>
        </p:nvGraphicFramePr>
        <p:xfrm>
          <a:off x="553674" y="3703320"/>
          <a:ext cx="11509696" cy="2607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phic 1">
            <a:extLst>
              <a:ext uri="{FF2B5EF4-FFF2-40B4-BE49-F238E27FC236}">
                <a16:creationId xmlns:a16="http://schemas.microsoft.com/office/drawing/2014/main" id="{68B4B7F5-9B0F-BC78-67DF-F9B904E26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5081" y="194731"/>
            <a:ext cx="1219200" cy="1150599"/>
          </a:xfrm>
          <a:prstGeom prst="rect">
            <a:avLst/>
          </a:prstGeom>
        </p:spPr>
      </p:pic>
      <p:pic>
        <p:nvPicPr>
          <p:cNvPr id="5" name="Graphic 4">
            <a:extLst>
              <a:ext uri="{FF2B5EF4-FFF2-40B4-BE49-F238E27FC236}">
                <a16:creationId xmlns:a16="http://schemas.microsoft.com/office/drawing/2014/main" id="{894E2C20-6C3D-AB17-D683-D37DD81875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10563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2B954-B061-B6CA-3D7B-C9D7B7ED7CA1}"/>
              </a:ext>
            </a:extLst>
          </p:cNvPr>
          <p:cNvSpPr>
            <a:spLocks noGrp="1"/>
          </p:cNvSpPr>
          <p:nvPr>
            <p:ph type="subTitle" idx="1"/>
          </p:nvPr>
        </p:nvSpPr>
        <p:spPr/>
        <p:txBody>
          <a:bodyPr/>
          <a:lstStyle/>
          <a:p>
            <a:endParaRPr lang="en-US"/>
          </a:p>
        </p:txBody>
      </p:sp>
      <p:sp>
        <p:nvSpPr>
          <p:cNvPr id="11" name="Title 2">
            <a:extLst>
              <a:ext uri="{FF2B5EF4-FFF2-40B4-BE49-F238E27FC236}">
                <a16:creationId xmlns:a16="http://schemas.microsoft.com/office/drawing/2014/main" id="{E067F7AB-54A6-5D38-CAAD-F8C399527BA2}"/>
              </a:ext>
            </a:extLst>
          </p:cNvPr>
          <p:cNvSpPr>
            <a:spLocks noGrp="1"/>
          </p:cNvSpPr>
          <p:nvPr>
            <p:ph type="ctrTitle"/>
          </p:nvPr>
        </p:nvSpPr>
        <p:spPr>
          <a:xfrm>
            <a:off x="1524000" y="543408"/>
            <a:ext cx="9144000" cy="697902"/>
          </a:xfrm>
        </p:spPr>
        <p:txBody>
          <a:bodyPr>
            <a:normAutofit fontScale="90000"/>
          </a:bodyPr>
          <a:lstStyle/>
          <a:p>
            <a:r>
              <a:rPr lang="en-US" sz="5400" b="1" dirty="0">
                <a:solidFill>
                  <a:srgbClr val="012B5D"/>
                </a:solidFill>
                <a:latin typeface="Arial" panose="020B0604020202020204" pitchFamily="34" charset="0"/>
                <a:cs typeface="Arial" panose="020B0604020202020204" pitchFamily="34" charset="0"/>
              </a:rPr>
              <a:t>Important Changes</a:t>
            </a:r>
          </a:p>
        </p:txBody>
      </p:sp>
      <p:pic>
        <p:nvPicPr>
          <p:cNvPr id="12" name="Picture 11">
            <a:extLst>
              <a:ext uri="{FF2B5EF4-FFF2-40B4-BE49-F238E27FC236}">
                <a16:creationId xmlns:a16="http://schemas.microsoft.com/office/drawing/2014/main" id="{800A5779-E961-A8B4-67E0-E7F9C25CE033}"/>
              </a:ext>
            </a:extLst>
          </p:cNvPr>
          <p:cNvPicPr>
            <a:picLocks noChangeAspect="1"/>
          </p:cNvPicPr>
          <p:nvPr/>
        </p:nvPicPr>
        <p:blipFill>
          <a:blip r:embed="rId3"/>
          <a:stretch>
            <a:fillRect/>
          </a:stretch>
        </p:blipFill>
        <p:spPr>
          <a:xfrm>
            <a:off x="1121434" y="1378227"/>
            <a:ext cx="9752754" cy="4809678"/>
          </a:xfrm>
          <a:prstGeom prst="rect">
            <a:avLst/>
          </a:prstGeom>
        </p:spPr>
      </p:pic>
      <p:sp>
        <p:nvSpPr>
          <p:cNvPr id="13" name="Subtitle 3">
            <a:extLst>
              <a:ext uri="{FF2B5EF4-FFF2-40B4-BE49-F238E27FC236}">
                <a16:creationId xmlns:a16="http://schemas.microsoft.com/office/drawing/2014/main" id="{84E6DC9C-F7A8-46C8-B0B0-02B7630EB76C}"/>
              </a:ext>
            </a:extLst>
          </p:cNvPr>
          <p:cNvSpPr txBox="1">
            <a:spLocks/>
          </p:cNvSpPr>
          <p:nvPr/>
        </p:nvSpPr>
        <p:spPr>
          <a:xfrm>
            <a:off x="1179870" y="1600200"/>
            <a:ext cx="9630697" cy="44958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solidFill>
                  <a:srgbClr val="012B5D"/>
                </a:solidFill>
                <a:cs typeface="Times New Roman" panose="02020603050405020304" pitchFamily="18" charset="0"/>
              </a:rPr>
              <a:t>User interface and layout changes</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 </a:t>
            </a:r>
            <a:r>
              <a:rPr lang="en-US" dirty="0">
                <a:solidFill>
                  <a:srgbClr val="012B5D"/>
                </a:solidFill>
                <a:cs typeface="Times New Roman" panose="02020603050405020304" pitchFamily="18" charset="0"/>
              </a:rPr>
              <a:t>i</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n the Portal.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The MCL is linked with your data logs (digital surveys).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1" i="1"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i="1" dirty="0">
                <a:solidFill>
                  <a:srgbClr val="012B5D"/>
                </a:solidFill>
                <a:cs typeface="Times New Roman" panose="02020603050405020304" pitchFamily="18" charset="0"/>
              </a:rPr>
              <a:t> The TDSS form has been retired.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Presentation Reports (PRs) are due at the </a:t>
            </a:r>
            <a:r>
              <a:rPr kumimoji="0" lang="en-US" b="0" i="1" u="none" strike="noStrike" kern="1200" cap="none" spc="0" normalizeH="0" baseline="0" noProof="0" dirty="0">
                <a:ln>
                  <a:noFill/>
                </a:ln>
                <a:solidFill>
                  <a:srgbClr val="012B5D"/>
                </a:solidFill>
                <a:effectLst/>
                <a:uLnTx/>
                <a:uFillTx/>
                <a:ea typeface="+mn-ea"/>
                <a:cs typeface="Times New Roman" panose="02020603050405020304" pitchFamily="18" charset="0"/>
              </a:rPr>
              <a:t>end of </a:t>
            </a:r>
            <a:r>
              <a:rPr lang="en-US" i="1" dirty="0">
                <a:solidFill>
                  <a:srgbClr val="012B5D"/>
                </a:solidFill>
                <a:cs typeface="Times New Roman" panose="02020603050405020304" pitchFamily="18" charset="0"/>
              </a:rPr>
              <a:t>the</a:t>
            </a:r>
            <a:r>
              <a:rPr kumimoji="0" lang="en-US" b="0" i="1" u="none" strike="noStrike" kern="1200" cap="none" spc="0" normalizeH="0" baseline="0" noProof="0" dirty="0">
                <a:ln>
                  <a:noFill/>
                </a:ln>
                <a:solidFill>
                  <a:srgbClr val="012B5D"/>
                </a:solidFill>
                <a:effectLst/>
                <a:uLnTx/>
                <a:uFillTx/>
                <a:ea typeface="+mn-ea"/>
                <a:cs typeface="Times New Roman" panose="02020603050405020304" pitchFamily="18" charset="0"/>
              </a:rPr>
              <a:t> month</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2025 Edition of Coversheets &amp; Surveys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New Information Letter and Informed Consent Procedure Change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There is now an archive of PY9’s data called the “Vault”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600" b="0" i="0" u="none" strike="noStrike" kern="1200" cap="none" spc="0" normalizeH="0" baseline="0" noProof="0" dirty="0">
              <a:ln>
                <a:noFill/>
              </a:ln>
              <a:solidFill>
                <a:srgbClr val="012B5D"/>
              </a:solidFill>
              <a:effectLst/>
              <a:uLnTx/>
              <a:uFillTx/>
              <a:ea typeface="+mn-ea"/>
              <a:cs typeface="Times New Roman" panose="02020603050405020304" pitchFamily="18" charset="0"/>
            </a:endParaRPr>
          </a:p>
        </p:txBody>
      </p:sp>
      <p:pic>
        <p:nvPicPr>
          <p:cNvPr id="2" name="Graphic 1">
            <a:extLst>
              <a:ext uri="{FF2B5EF4-FFF2-40B4-BE49-F238E27FC236}">
                <a16:creationId xmlns:a16="http://schemas.microsoft.com/office/drawing/2014/main" id="{428526CF-56DC-9803-D553-827D75565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4" name="Graphic 3">
            <a:extLst>
              <a:ext uri="{FF2B5EF4-FFF2-40B4-BE49-F238E27FC236}">
                <a16:creationId xmlns:a16="http://schemas.microsoft.com/office/drawing/2014/main" id="{970D2816-1B93-67BB-1678-763A9C3532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6611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804005C-09AB-A56C-4996-32038A66A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451967"/>
          </a:xfrm>
          <a:prstGeom prst="rect">
            <a:avLst/>
          </a:prstGeom>
        </p:spPr>
      </p:pic>
      <p:sp>
        <p:nvSpPr>
          <p:cNvPr id="12" name="Rectangle: Rounded Corners 11">
            <a:extLst>
              <a:ext uri="{FF2B5EF4-FFF2-40B4-BE49-F238E27FC236}">
                <a16:creationId xmlns:a16="http://schemas.microsoft.com/office/drawing/2014/main" id="{9DB0CC31-0DB1-9B90-AE91-1AD6677607C8}"/>
              </a:ext>
            </a:extLst>
          </p:cNvPr>
          <p:cNvSpPr/>
          <p:nvPr/>
        </p:nvSpPr>
        <p:spPr>
          <a:xfrm>
            <a:off x="3996165" y="118833"/>
            <a:ext cx="4199669"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4EDA1E34-2CA8-94C9-BF3E-04E3E91BCDD9}"/>
              </a:ext>
            </a:extLst>
          </p:cNvPr>
          <p:cNvSpPr>
            <a:spLocks noGrp="1"/>
          </p:cNvSpPr>
          <p:nvPr>
            <p:ph type="title"/>
          </p:nvPr>
        </p:nvSpPr>
        <p:spPr>
          <a:xfrm>
            <a:off x="4048827" y="207234"/>
            <a:ext cx="4094346" cy="531085"/>
          </a:xfrm>
        </p:spPr>
        <p:txBody>
          <a:bodyPr>
            <a:noAutofit/>
          </a:bodyPr>
          <a:lstStyle/>
          <a:p>
            <a:pPr algn="ctr"/>
            <a:r>
              <a:rPr lang="en-US" sz="2800" b="1" dirty="0">
                <a:solidFill>
                  <a:schemeClr val="bg1"/>
                </a:solidFill>
                <a:latin typeface="Arial" panose="020B0604020202020204" pitchFamily="34" charset="0"/>
                <a:cs typeface="Arial" panose="020B0604020202020204" pitchFamily="34" charset="0"/>
              </a:rPr>
              <a:t>Grantee Home Page</a:t>
            </a:r>
          </a:p>
        </p:txBody>
      </p:sp>
    </p:spTree>
    <p:extLst>
      <p:ext uri="{BB962C8B-B14F-4D97-AF65-F5344CB8AC3E}">
        <p14:creationId xmlns:p14="http://schemas.microsoft.com/office/powerpoint/2010/main" val="191488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E140B-61CB-AD99-DA1B-D74B5FCB78CE}"/>
              </a:ext>
            </a:extLst>
          </p:cNvPr>
          <p:cNvSpPr/>
          <p:nvPr/>
        </p:nvSpPr>
        <p:spPr>
          <a:xfrm>
            <a:off x="1061483" y="1590670"/>
            <a:ext cx="10069033" cy="3822578"/>
          </a:xfrm>
          <a:prstGeom prst="rect">
            <a:avLst/>
          </a:prstGeom>
          <a:solidFill>
            <a:srgbClr val="FFFFFF"/>
          </a:solidFill>
          <a:ln w="38100">
            <a:solidFill>
              <a:srgbClr val="0029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061482" y="492015"/>
            <a:ext cx="10069033" cy="1025414"/>
          </a:xfrm>
        </p:spPr>
        <p:txBody>
          <a:bodyPr>
            <a:normAutofit fontScale="90000"/>
          </a:bodyPr>
          <a:lstStyle/>
          <a:p>
            <a:r>
              <a:rPr lang="en-US" b="1" dirty="0">
                <a:solidFill>
                  <a:srgbClr val="012B5D"/>
                </a:solidFill>
                <a:latin typeface="Arial" panose="020B0604020202020204" pitchFamily="34" charset="0"/>
                <a:cs typeface="Arial" panose="020B0604020202020204" pitchFamily="34" charset="0"/>
              </a:rPr>
              <a:t>Presentation Report Changes</a:t>
            </a:r>
          </a:p>
        </p:txBody>
      </p:sp>
      <p:sp>
        <p:nvSpPr>
          <p:cNvPr id="5" name="Subtitle 4"/>
          <p:cNvSpPr>
            <a:spLocks noGrp="1"/>
          </p:cNvSpPr>
          <p:nvPr>
            <p:ph type="subTitle" idx="1"/>
          </p:nvPr>
        </p:nvSpPr>
        <p:spPr>
          <a:xfrm>
            <a:off x="1210823" y="1762769"/>
            <a:ext cx="9919692" cy="3650479"/>
          </a:xfrm>
        </p:spPr>
        <p:txBody>
          <a:bodyPr>
            <a:normAutofit fontScale="92500" lnSpcReduction="10000"/>
          </a:bodyPr>
          <a:lstStyle/>
          <a:p>
            <a:pPr marL="342900" indent="-342900" algn="l">
              <a:buFont typeface="Courier New" panose="02070309020205020404" pitchFamily="49" charset="0"/>
              <a:buChar char="o"/>
            </a:pPr>
            <a:r>
              <a:rPr lang="en-US" sz="2600" dirty="0">
                <a:solidFill>
                  <a:srgbClr val="012B5D"/>
                </a:solidFill>
              </a:rPr>
              <a:t>Presentation Reports are now due at the end of the </a:t>
            </a:r>
            <a:r>
              <a:rPr lang="en-US" sz="2600" u="sng" dirty="0">
                <a:solidFill>
                  <a:srgbClr val="012B5D"/>
                </a:solidFill>
              </a:rPr>
              <a:t>current month</a:t>
            </a:r>
            <a:r>
              <a:rPr lang="en-US" sz="2600" dirty="0">
                <a:solidFill>
                  <a:srgbClr val="012B5D"/>
                </a:solidFill>
              </a:rPr>
              <a:t>.</a:t>
            </a:r>
          </a:p>
          <a:p>
            <a:pPr marL="342900" indent="-342900" algn="l">
              <a:buFont typeface="Courier New" panose="02070309020205020404" pitchFamily="49" charset="0"/>
              <a:buChar char="o"/>
            </a:pPr>
            <a:r>
              <a:rPr lang="en-US" sz="2600" dirty="0">
                <a:solidFill>
                  <a:srgbClr val="012B5D"/>
                </a:solidFill>
              </a:rPr>
              <a:t>There are now three types of reports:</a:t>
            </a:r>
          </a:p>
          <a:p>
            <a:pPr marL="800100" lvl="1" indent="-342900" algn="l">
              <a:buFont typeface="Calibri" panose="020F0502020204030204" pitchFamily="34" charset="0"/>
              <a:buChar char="̶"/>
            </a:pPr>
            <a:r>
              <a:rPr lang="en-US" sz="2600" dirty="0">
                <a:solidFill>
                  <a:srgbClr val="012B5D"/>
                </a:solidFill>
              </a:rPr>
              <a:t>Direct Services: participants who are </a:t>
            </a:r>
            <a:r>
              <a:rPr lang="en-US" sz="2600" i="1" dirty="0">
                <a:solidFill>
                  <a:srgbClr val="012B5D"/>
                </a:solidFill>
              </a:rPr>
              <a:t>surveyable, </a:t>
            </a:r>
            <a:r>
              <a:rPr lang="en-US" sz="2600" dirty="0">
                <a:solidFill>
                  <a:srgbClr val="012B5D"/>
                </a:solidFill>
              </a:rPr>
              <a:t>but a survey is not an option (Public Awareness, K-2</a:t>
            </a:r>
            <a:r>
              <a:rPr lang="en-US" sz="2600" baseline="30000" dirty="0">
                <a:solidFill>
                  <a:srgbClr val="012B5D"/>
                </a:solidFill>
              </a:rPr>
              <a:t>nd</a:t>
            </a:r>
            <a:r>
              <a:rPr lang="en-US" sz="2600" dirty="0">
                <a:solidFill>
                  <a:srgbClr val="012B5D"/>
                </a:solidFill>
              </a:rPr>
              <a:t> graders, and </a:t>
            </a:r>
            <a:r>
              <a:rPr lang="en-US" sz="2600" i="0" dirty="0">
                <a:solidFill>
                  <a:srgbClr val="012B5D"/>
                </a:solidFill>
                <a:highlight>
                  <a:srgbClr val="FFFFFF"/>
                </a:highlight>
              </a:rPr>
              <a:t>youth served beyond the 300-survey target</a:t>
            </a:r>
            <a:r>
              <a:rPr lang="en-US" sz="2600" dirty="0">
                <a:solidFill>
                  <a:srgbClr val="012B5D"/>
                </a:solidFill>
              </a:rPr>
              <a:t>)</a:t>
            </a:r>
            <a:endParaRPr lang="en-US" sz="2600" b="1" dirty="0">
              <a:solidFill>
                <a:srgbClr val="012B5D"/>
              </a:solidFill>
            </a:endParaRPr>
          </a:p>
          <a:p>
            <a:pPr marL="800100" lvl="1" indent="-342900" algn="l">
              <a:buFont typeface="Calibri" panose="020F0502020204030204" pitchFamily="34" charset="0"/>
              <a:buChar char="̶"/>
            </a:pPr>
            <a:r>
              <a:rPr lang="en-US" sz="2600" dirty="0">
                <a:solidFill>
                  <a:srgbClr val="012B5D"/>
                </a:solidFill>
              </a:rPr>
              <a:t>Outreach: standard in-person events / activities</a:t>
            </a:r>
          </a:p>
          <a:p>
            <a:pPr marL="800100" lvl="1" indent="-342900" algn="l">
              <a:buFont typeface="Calibri" panose="020F0502020204030204" pitchFamily="34" charset="0"/>
              <a:buChar char="̶"/>
            </a:pPr>
            <a:r>
              <a:rPr lang="en-US" sz="2600" dirty="0">
                <a:solidFill>
                  <a:srgbClr val="012B5D"/>
                </a:solidFill>
              </a:rPr>
              <a:t>Social Media: social media posts (various platforms); online activity </a:t>
            </a:r>
          </a:p>
          <a:p>
            <a:pPr marL="800100" lvl="1" indent="-342900" algn="l">
              <a:buFont typeface="Calibri" panose="020F0502020204030204" pitchFamily="34" charset="0"/>
              <a:buChar char="̶"/>
            </a:pPr>
            <a:endParaRPr lang="en-US" sz="2600" dirty="0">
              <a:solidFill>
                <a:srgbClr val="012B5D"/>
              </a:solidFill>
            </a:endParaRPr>
          </a:p>
          <a:p>
            <a:r>
              <a:rPr lang="en-US" sz="2600" b="1" i="1" dirty="0">
                <a:solidFill>
                  <a:srgbClr val="012B5D"/>
                </a:solidFill>
              </a:rPr>
              <a:t>* IMPORTANT: If you are </a:t>
            </a:r>
            <a:r>
              <a:rPr lang="en-US" sz="2600" b="1" i="1" u="sng" dirty="0">
                <a:solidFill>
                  <a:srgbClr val="012B5D"/>
                </a:solidFill>
              </a:rPr>
              <a:t>not</a:t>
            </a:r>
            <a:r>
              <a:rPr lang="en-US" sz="2600" b="1" i="1" dirty="0">
                <a:solidFill>
                  <a:srgbClr val="012B5D"/>
                </a:solidFill>
              </a:rPr>
              <a:t> a Public Awareness program, prioritize submitting </a:t>
            </a:r>
            <a:r>
              <a:rPr lang="en-US" sz="2600" b="1" i="1" u="sng" dirty="0">
                <a:solidFill>
                  <a:srgbClr val="012B5D"/>
                </a:solidFill>
              </a:rPr>
              <a:t>surveys</a:t>
            </a:r>
            <a:r>
              <a:rPr lang="en-US" sz="2600" b="1" i="1" dirty="0">
                <a:solidFill>
                  <a:srgbClr val="012B5D"/>
                </a:solidFill>
              </a:rPr>
              <a:t>, not presentation reports*</a:t>
            </a:r>
          </a:p>
          <a:p>
            <a:pPr marL="342900" indent="-342900" algn="l">
              <a:buFont typeface="Courier New" panose="02070309020205020404" pitchFamily="49" charset="0"/>
              <a:buChar char="o"/>
            </a:pPr>
            <a:endParaRPr lang="en-US" dirty="0">
              <a:solidFill>
                <a:srgbClr val="012B5D"/>
              </a:solidFill>
            </a:endParaRPr>
          </a:p>
          <a:p>
            <a:pPr marL="342900" indent="-342900" algn="l">
              <a:buFont typeface="Courier New" panose="02070309020205020404" pitchFamily="49" charset="0"/>
              <a:buChar char="o"/>
            </a:pPr>
            <a:endParaRPr lang="en-US" dirty="0">
              <a:solidFill>
                <a:srgbClr val="012B5D"/>
              </a:solidFill>
            </a:endParaRPr>
          </a:p>
          <a:p>
            <a:pPr marL="342900" indent="-342900" algn="l">
              <a:buFont typeface="Courier New" panose="02070309020205020404" pitchFamily="49" charset="0"/>
              <a:buChar char="o"/>
            </a:pPr>
            <a:endParaRPr lang="en-US" dirty="0"/>
          </a:p>
        </p:txBody>
      </p:sp>
      <p:pic>
        <p:nvPicPr>
          <p:cNvPr id="3" name="Graphic 2">
            <a:extLst>
              <a:ext uri="{FF2B5EF4-FFF2-40B4-BE49-F238E27FC236}">
                <a16:creationId xmlns:a16="http://schemas.microsoft.com/office/drawing/2014/main" id="{A940D109-9018-9D63-EF09-83694FA86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081" y="194731"/>
            <a:ext cx="1219200" cy="1150599"/>
          </a:xfrm>
          <a:prstGeom prst="rect">
            <a:avLst/>
          </a:prstGeom>
        </p:spPr>
      </p:pic>
      <p:pic>
        <p:nvPicPr>
          <p:cNvPr id="7" name="Graphic 6">
            <a:extLst>
              <a:ext uri="{FF2B5EF4-FFF2-40B4-BE49-F238E27FC236}">
                <a16:creationId xmlns:a16="http://schemas.microsoft.com/office/drawing/2014/main" id="{58E51967-74A6-5DAD-040E-F85B054533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61" y="135247"/>
            <a:ext cx="1069162" cy="1286100"/>
          </a:xfrm>
          <a:prstGeom prst="rect">
            <a:avLst/>
          </a:prstGeom>
        </p:spPr>
      </p:pic>
      <p:sp>
        <p:nvSpPr>
          <p:cNvPr id="6" name="Star: 5 Points 5">
            <a:extLst>
              <a:ext uri="{FF2B5EF4-FFF2-40B4-BE49-F238E27FC236}">
                <a16:creationId xmlns:a16="http://schemas.microsoft.com/office/drawing/2014/main" id="{7A008D14-EF5F-18C6-A887-835270ACB993}"/>
              </a:ext>
            </a:extLst>
          </p:cNvPr>
          <p:cNvSpPr/>
          <p:nvPr/>
        </p:nvSpPr>
        <p:spPr>
          <a:xfrm>
            <a:off x="1210822" y="3417570"/>
            <a:ext cx="435098" cy="4229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AB8DB49F-8965-4654-B490-A15FFFE861C5}"/>
              </a:ext>
            </a:extLst>
          </p:cNvPr>
          <p:cNvSpPr/>
          <p:nvPr/>
        </p:nvSpPr>
        <p:spPr>
          <a:xfrm>
            <a:off x="1210822" y="3851910"/>
            <a:ext cx="435098" cy="4229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4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EB24B5-BDC9-94AA-BCA5-A22EF2D4A306}"/>
              </a:ext>
            </a:extLst>
          </p:cNvPr>
          <p:cNvGrpSpPr/>
          <p:nvPr/>
        </p:nvGrpSpPr>
        <p:grpSpPr>
          <a:xfrm>
            <a:off x="496407" y="1333301"/>
            <a:ext cx="11199185" cy="2808277"/>
            <a:chOff x="0" y="-84600"/>
            <a:chExt cx="11199185" cy="2367246"/>
          </a:xfrm>
        </p:grpSpPr>
        <p:sp>
          <p:nvSpPr>
            <p:cNvPr id="12" name="Rectangle: Rounded Corners 11">
              <a:extLst>
                <a:ext uri="{FF2B5EF4-FFF2-40B4-BE49-F238E27FC236}">
                  <a16:creationId xmlns:a16="http://schemas.microsoft.com/office/drawing/2014/main" id="{F4BA641A-C2C0-EBB6-1369-7E045E955E9F}"/>
                </a:ext>
              </a:extLst>
            </p:cNvPr>
            <p:cNvSpPr/>
            <p:nvPr/>
          </p:nvSpPr>
          <p:spPr>
            <a:xfrm>
              <a:off x="0" y="-84600"/>
              <a:ext cx="11199185" cy="228264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Rectangle: Rounded Corners 4">
              <a:extLst>
                <a:ext uri="{FF2B5EF4-FFF2-40B4-BE49-F238E27FC236}">
                  <a16:creationId xmlns:a16="http://schemas.microsoft.com/office/drawing/2014/main" id="{38FF559B-6BED-1A23-7953-C53EE32F5FBC}"/>
                </a:ext>
              </a:extLst>
            </p:cNvPr>
            <p:cNvSpPr txBox="1"/>
            <p:nvPr/>
          </p:nvSpPr>
          <p:spPr>
            <a:xfrm>
              <a:off x="2289507" y="0"/>
              <a:ext cx="8909677" cy="22826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400" kern="1200" dirty="0">
                  <a:solidFill>
                    <a:srgbClr val="012B5D"/>
                  </a:solidFill>
                </a:rPr>
                <a:t>What To Include:</a:t>
              </a:r>
            </a:p>
            <a:p>
              <a:pPr marL="342900" lvl="0" indent="-342900">
                <a:buFont typeface="Arial" panose="020B0604020202020204" pitchFamily="34" charset="0"/>
                <a:buChar char="•"/>
              </a:pPr>
              <a:r>
                <a:rPr lang="en-US" sz="2000" dirty="0">
                  <a:solidFill>
                    <a:srgbClr val="012B5D"/>
                  </a:solidFill>
                </a:rPr>
                <a:t>Public Awareness: Each PA program funded has a direct service component. You will report the number of </a:t>
              </a:r>
              <a:r>
                <a:rPr lang="en-US" sz="2000" i="0" dirty="0">
                  <a:solidFill>
                    <a:srgbClr val="012B5D"/>
                  </a:solidFill>
                </a:rPr>
                <a:t>direct services </a:t>
              </a:r>
              <a:r>
                <a:rPr lang="en-US" sz="2000" dirty="0">
                  <a:solidFill>
                    <a:srgbClr val="012B5D"/>
                  </a:solidFill>
                </a:rPr>
                <a:t>provided to participants.</a:t>
              </a:r>
            </a:p>
            <a:p>
              <a:pPr marL="342900" lvl="0" indent="-342900">
                <a:buFont typeface="Arial" panose="020B0604020202020204" pitchFamily="34" charset="0"/>
                <a:buChar char="•"/>
              </a:pPr>
              <a:r>
                <a:rPr lang="en-US" sz="2000" dirty="0">
                  <a:solidFill>
                    <a:srgbClr val="012B5D"/>
                  </a:solidFill>
                  <a:highlight>
                    <a:srgbClr val="FFFFFF"/>
                  </a:highlight>
                </a:rPr>
                <a:t>CBCAP: Enter CBCAP specific information (i.e., # of families, # of individuals with disabilities, etc.)</a:t>
              </a:r>
              <a:r>
                <a:rPr lang="en-US" sz="2000" b="1" dirty="0">
                  <a:solidFill>
                    <a:srgbClr val="012B5D"/>
                  </a:solidFill>
                  <a:highlight>
                    <a:srgbClr val="FFFFFF"/>
                  </a:highlight>
                </a:rPr>
                <a:t> </a:t>
              </a:r>
              <a:r>
                <a:rPr lang="en-US" sz="2000" dirty="0">
                  <a:solidFill>
                    <a:srgbClr val="012B5D"/>
                  </a:solidFill>
                  <a:highlight>
                    <a:srgbClr val="FFFFFF"/>
                  </a:highlight>
                </a:rPr>
                <a:t>as a direct service </a:t>
              </a:r>
              <a:r>
                <a:rPr lang="en-US" sz="2000" b="1" i="1" dirty="0">
                  <a:solidFill>
                    <a:srgbClr val="012B5D"/>
                  </a:solidFill>
                  <a:highlight>
                    <a:srgbClr val="FFFFFF"/>
                  </a:highlight>
                </a:rPr>
                <a:t>instead </a:t>
              </a:r>
              <a:r>
                <a:rPr lang="en-US" sz="2000" i="0" dirty="0">
                  <a:solidFill>
                    <a:srgbClr val="012B5D"/>
                  </a:solidFill>
                  <a:highlight>
                    <a:srgbClr val="FFFFFF"/>
                  </a:highlight>
                </a:rPr>
                <a:t>of on the TDSS.</a:t>
              </a:r>
              <a:endParaRPr lang="en-US" sz="2000" i="1" dirty="0">
                <a:solidFill>
                  <a:srgbClr val="012B5D"/>
                </a:solidFill>
                <a:highlight>
                  <a:srgbClr val="FFFFFF"/>
                </a:highlight>
              </a:endParaRPr>
            </a:p>
            <a:p>
              <a:pPr marL="342900" lvl="0" indent="-342900">
                <a:buFont typeface="Arial" panose="020B0604020202020204" pitchFamily="34" charset="0"/>
                <a:buChar char="•"/>
              </a:pPr>
              <a:r>
                <a:rPr lang="en-US" sz="2000" i="0" dirty="0">
                  <a:solidFill>
                    <a:srgbClr val="012B5D"/>
                  </a:solidFill>
                  <a:highlight>
                    <a:srgbClr val="FFFFFF"/>
                  </a:highlight>
                </a:rPr>
                <a:t>Youth: Enter the participants who received programming but were not surveyed (</a:t>
              </a:r>
              <a:r>
                <a:rPr lang="en-US" sz="2000" dirty="0">
                  <a:solidFill>
                    <a:srgbClr val="012B5D"/>
                  </a:solidFill>
                  <a:highlight>
                    <a:srgbClr val="FFFFFF"/>
                  </a:highlight>
                </a:rPr>
                <a:t>i.e., </a:t>
              </a:r>
              <a:r>
                <a:rPr lang="en-US" sz="2000" i="0" dirty="0">
                  <a:solidFill>
                    <a:srgbClr val="012B5D"/>
                  </a:solidFill>
                  <a:highlight>
                    <a:srgbClr val="FFFFFF"/>
                  </a:highlight>
                </a:rPr>
                <a:t>K – 2</a:t>
              </a:r>
              <a:r>
                <a:rPr lang="en-US" sz="2000" i="0" baseline="30000" dirty="0">
                  <a:solidFill>
                    <a:srgbClr val="012B5D"/>
                  </a:solidFill>
                  <a:highlight>
                    <a:srgbClr val="FFFFFF"/>
                  </a:highlight>
                </a:rPr>
                <a:t>nd</a:t>
              </a:r>
              <a:r>
                <a:rPr lang="en-US" sz="2000" i="0" dirty="0">
                  <a:solidFill>
                    <a:srgbClr val="012B5D"/>
                  </a:solidFill>
                  <a:highlight>
                    <a:srgbClr val="FFFFFF"/>
                  </a:highlight>
                </a:rPr>
                <a:t> graders, youth served beyond the 300-survey target). </a:t>
              </a:r>
            </a:p>
          </p:txBody>
        </p:sp>
      </p:grpSp>
      <p:sp>
        <p:nvSpPr>
          <p:cNvPr id="7" name="Rectangle: Rounded Corners 6" descr="Checkmark with solid fill">
            <a:extLst>
              <a:ext uri="{FF2B5EF4-FFF2-40B4-BE49-F238E27FC236}">
                <a16:creationId xmlns:a16="http://schemas.microsoft.com/office/drawing/2014/main" id="{B0BF4159-509E-B9D8-C99B-6EC9E2032581}"/>
              </a:ext>
            </a:extLst>
          </p:cNvPr>
          <p:cNvSpPr/>
          <p:nvPr/>
        </p:nvSpPr>
        <p:spPr>
          <a:xfrm>
            <a:off x="842567" y="1661924"/>
            <a:ext cx="1815119" cy="1826117"/>
          </a:xfrm>
          <a:prstGeom prst="roundRect">
            <a:avLst>
              <a:gd name="adj" fmla="val 10000"/>
            </a:avLst>
          </a:prstGeom>
          <a:blipFill>
            <a:blip r:embed="rId3">
              <a:alphaModFix/>
              <a:extLst>
                <a:ext uri="{96DAC541-7B7A-43D3-8B79-37D633B846F1}">
                  <asvg:svgBlip xmlns:asvg="http://schemas.microsoft.com/office/drawing/2016/SVG/main" r:embed="rId4"/>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8" name="Group 7">
            <a:extLst>
              <a:ext uri="{FF2B5EF4-FFF2-40B4-BE49-F238E27FC236}">
                <a16:creationId xmlns:a16="http://schemas.microsoft.com/office/drawing/2014/main" id="{5C8AFB6C-085E-8F28-2BA7-A29F09C2776E}"/>
              </a:ext>
            </a:extLst>
          </p:cNvPr>
          <p:cNvGrpSpPr/>
          <p:nvPr/>
        </p:nvGrpSpPr>
        <p:grpSpPr>
          <a:xfrm>
            <a:off x="496407" y="4182131"/>
            <a:ext cx="11199185" cy="2045086"/>
            <a:chOff x="0" y="2510911"/>
            <a:chExt cx="11199185" cy="2282646"/>
          </a:xfrm>
        </p:grpSpPr>
        <p:sp>
          <p:nvSpPr>
            <p:cNvPr id="10" name="Rectangle: Rounded Corners 9">
              <a:extLst>
                <a:ext uri="{FF2B5EF4-FFF2-40B4-BE49-F238E27FC236}">
                  <a16:creationId xmlns:a16="http://schemas.microsoft.com/office/drawing/2014/main" id="{6705D127-9FAC-1D54-5EC2-ADF5FBD7A9FB}"/>
                </a:ext>
              </a:extLst>
            </p:cNvPr>
            <p:cNvSpPr/>
            <p:nvPr/>
          </p:nvSpPr>
          <p:spPr>
            <a:xfrm>
              <a:off x="0" y="2510911"/>
              <a:ext cx="11199185" cy="228264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ectangle: Rounded Corners 7">
              <a:extLst>
                <a:ext uri="{FF2B5EF4-FFF2-40B4-BE49-F238E27FC236}">
                  <a16:creationId xmlns:a16="http://schemas.microsoft.com/office/drawing/2014/main" id="{4136A425-54D5-06F5-5D0B-9E50F85673E7}"/>
                </a:ext>
              </a:extLst>
            </p:cNvPr>
            <p:cNvSpPr txBox="1"/>
            <p:nvPr/>
          </p:nvSpPr>
          <p:spPr>
            <a:xfrm>
              <a:off x="2468101" y="2859411"/>
              <a:ext cx="8731083" cy="1498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400" kern="1200" dirty="0">
                  <a:solidFill>
                    <a:srgbClr val="012B5D"/>
                  </a:solidFill>
                </a:rPr>
                <a:t>What Not To Include:</a:t>
              </a:r>
            </a:p>
            <a:p>
              <a:pPr marL="342900" lvl="0" indent="-342900">
                <a:buFont typeface="Arial" panose="020B0604020202020204" pitchFamily="34" charset="0"/>
                <a:buChar char="•"/>
              </a:pPr>
              <a:r>
                <a:rPr lang="en-US" sz="2400" dirty="0">
                  <a:solidFill>
                    <a:srgbClr val="012B5D"/>
                  </a:solidFill>
                </a:rPr>
                <a:t>Outreach activities</a:t>
              </a:r>
            </a:p>
            <a:p>
              <a:pPr marL="342900" lvl="0" indent="-342900">
                <a:buFont typeface="Arial" panose="020B0604020202020204" pitchFamily="34" charset="0"/>
                <a:buChar char="•"/>
              </a:pPr>
              <a:r>
                <a:rPr lang="en-US" sz="2400" dirty="0">
                  <a:solidFill>
                    <a:srgbClr val="012B5D"/>
                  </a:solidFill>
                </a:rPr>
                <a:t>Social media activities</a:t>
              </a:r>
            </a:p>
          </p:txBody>
        </p:sp>
      </p:grpSp>
      <p:sp>
        <p:nvSpPr>
          <p:cNvPr id="9" name="Rectangle: Rounded Corners 8" descr="Close with solid fill">
            <a:extLst>
              <a:ext uri="{FF2B5EF4-FFF2-40B4-BE49-F238E27FC236}">
                <a16:creationId xmlns:a16="http://schemas.microsoft.com/office/drawing/2014/main" id="{26DF6025-EFF3-9F0D-92C7-D7768A95E687}"/>
              </a:ext>
            </a:extLst>
          </p:cNvPr>
          <p:cNvSpPr/>
          <p:nvPr/>
        </p:nvSpPr>
        <p:spPr>
          <a:xfrm>
            <a:off x="758943" y="4271339"/>
            <a:ext cx="1982367" cy="1826117"/>
          </a:xfrm>
          <a:prstGeom prst="roundRect">
            <a:avLst>
              <a:gd name="adj" fmla="val 10000"/>
            </a:avLst>
          </a:prstGeom>
          <a:blipFill>
            <a:blip r:embed="rId5">
              <a:alphaModFix/>
              <a:extLst>
                <a:ext uri="{96DAC541-7B7A-43D3-8B79-37D633B846F1}">
                  <asvg:svgBlip xmlns:asvg="http://schemas.microsoft.com/office/drawing/2016/SVG/main" r:embed="rId6"/>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01B0C95C-40C4-1A02-ECA4-8D5380F91B98}"/>
              </a:ext>
            </a:extLst>
          </p:cNvPr>
          <p:cNvSpPr txBox="1"/>
          <p:nvPr/>
        </p:nvSpPr>
        <p:spPr>
          <a:xfrm>
            <a:off x="200923" y="99442"/>
            <a:ext cx="11525250" cy="1138773"/>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Direct Service</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endParaRPr lang="en-US" sz="28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PUBLIC AWARENESS, CBCAP, YOUTH PROGRAMS</a:t>
            </a:r>
          </a:p>
        </p:txBody>
      </p:sp>
    </p:spTree>
    <p:extLst>
      <p:ext uri="{BB962C8B-B14F-4D97-AF65-F5344CB8AC3E}">
        <p14:creationId xmlns:p14="http://schemas.microsoft.com/office/powerpoint/2010/main" val="7452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FBC2-93D7-B4FA-C98B-8BC22AA75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EDA88C-EF40-D0D0-1EEB-3687A04E24D7}"/>
              </a:ext>
            </a:extLst>
          </p:cNvPr>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E8507B3-F318-5ECF-566A-E7BF5F502748}"/>
              </a:ext>
            </a:extLst>
          </p:cNvPr>
          <p:cNvGraphicFramePr/>
          <p:nvPr>
            <p:extLst>
              <p:ext uri="{D42A27DB-BD31-4B8C-83A1-F6EECF244321}">
                <p14:modId xmlns:p14="http://schemas.microsoft.com/office/powerpoint/2010/main" val="1208210089"/>
              </p:ext>
            </p:extLst>
          </p:nvPr>
        </p:nvGraphicFramePr>
        <p:xfrm>
          <a:off x="496407" y="1384844"/>
          <a:ext cx="11199185" cy="47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0E770AC-F64F-0B14-3963-1C89C7ACFFFA}"/>
              </a:ext>
            </a:extLst>
          </p:cNvPr>
          <p:cNvSpPr txBox="1"/>
          <p:nvPr/>
        </p:nvSpPr>
        <p:spPr>
          <a:xfrm>
            <a:off x="200923" y="360708"/>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Outreach</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31241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FBC2-93D7-B4FA-C98B-8BC22AA75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EDA88C-EF40-D0D0-1EEB-3687A04E24D7}"/>
              </a:ext>
            </a:extLst>
          </p:cNvPr>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E8507B3-F318-5ECF-566A-E7BF5F502748}"/>
              </a:ext>
            </a:extLst>
          </p:cNvPr>
          <p:cNvGraphicFramePr/>
          <p:nvPr>
            <p:extLst>
              <p:ext uri="{D42A27DB-BD31-4B8C-83A1-F6EECF244321}">
                <p14:modId xmlns:p14="http://schemas.microsoft.com/office/powerpoint/2010/main" val="4217911645"/>
              </p:ext>
            </p:extLst>
          </p:nvPr>
        </p:nvGraphicFramePr>
        <p:xfrm>
          <a:off x="496407" y="1384844"/>
          <a:ext cx="11199185" cy="47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32B909C-9609-92D6-2DBE-6C1E47B5A618}"/>
              </a:ext>
            </a:extLst>
          </p:cNvPr>
          <p:cNvSpPr txBox="1"/>
          <p:nvPr/>
        </p:nvSpPr>
        <p:spPr>
          <a:xfrm>
            <a:off x="200923" y="360708"/>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Social Media</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36936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F413-5318-BC98-FB6F-C45C4A2EF4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95649D-C485-02C5-70D0-BF2B4BE92B55}"/>
              </a:ext>
            </a:extLst>
          </p:cNvPr>
          <p:cNvSpPr>
            <a:spLocks noGrp="1"/>
          </p:cNvSpPr>
          <p:nvPr>
            <p:ph type="ctrTitle"/>
          </p:nvPr>
        </p:nvSpPr>
        <p:spPr>
          <a:xfrm>
            <a:off x="1061480" y="363753"/>
            <a:ext cx="10069033" cy="1025414"/>
          </a:xfrm>
        </p:spPr>
        <p:txBody>
          <a:bodyPr>
            <a:normAutofit/>
          </a:bodyPr>
          <a:lstStyle/>
          <a:p>
            <a:r>
              <a:rPr lang="en-US" b="1" dirty="0">
                <a:solidFill>
                  <a:srgbClr val="012B5D"/>
                </a:solidFill>
                <a:latin typeface="Arial" panose="020B0604020202020204" pitchFamily="34" charset="0"/>
                <a:cs typeface="Arial" panose="020B0604020202020204" pitchFamily="34" charset="0"/>
              </a:rPr>
              <a:t>Social Media Platforms</a:t>
            </a:r>
          </a:p>
        </p:txBody>
      </p:sp>
      <p:pic>
        <p:nvPicPr>
          <p:cNvPr id="9" name="Picture 8" descr="A screenshot of a survey&#10;&#10;Description automatically generated">
            <a:extLst>
              <a:ext uri="{FF2B5EF4-FFF2-40B4-BE49-F238E27FC236}">
                <a16:creationId xmlns:a16="http://schemas.microsoft.com/office/drawing/2014/main" id="{2B087F49-570D-5E3C-38F8-8852B7852E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6665" y="1521719"/>
            <a:ext cx="10438665" cy="4728626"/>
          </a:xfrm>
          <a:prstGeom prst="rect">
            <a:avLst/>
          </a:prstGeom>
          <a:ln>
            <a:noFill/>
          </a:ln>
          <a:extLst>
            <a:ext uri="{53640926-AAD7-44D8-BBD7-CCE9431645EC}">
              <a14:shadowObscured xmlns:a14="http://schemas.microsoft.com/office/drawing/2010/main"/>
            </a:ext>
          </a:extLst>
        </p:spPr>
      </p:pic>
      <p:pic>
        <p:nvPicPr>
          <p:cNvPr id="3" name="Graphic 2">
            <a:extLst>
              <a:ext uri="{FF2B5EF4-FFF2-40B4-BE49-F238E27FC236}">
                <a16:creationId xmlns:a16="http://schemas.microsoft.com/office/drawing/2014/main" id="{75A077C4-6095-622C-104B-ECE1AE6AE6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5" name="Graphic 4">
            <a:extLst>
              <a:ext uri="{FF2B5EF4-FFF2-40B4-BE49-F238E27FC236}">
                <a16:creationId xmlns:a16="http://schemas.microsoft.com/office/drawing/2014/main" id="{26614A56-CCEC-4BD3-39F2-22B84C2760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156371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4911</TotalTime>
  <Words>2149</Words>
  <Application>Microsoft Office PowerPoint</Application>
  <PresentationFormat>Widescreen</PresentationFormat>
  <Paragraphs>186</Paragraphs>
  <Slides>22</Slides>
  <Notes>21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22</vt:i4>
      </vt:variant>
    </vt:vector>
  </HeadingPairs>
  <TitlesOfParts>
    <vt:vector size="39" baseType="lpstr">
      <vt:lpstr>Arial</vt:lpstr>
      <vt:lpstr>Calibri</vt:lpstr>
      <vt:lpstr>Calibri Light</vt:lpstr>
      <vt:lpstr>Courier New</vt:lpstr>
      <vt:lpstr>Times New Roman</vt:lpstr>
      <vt:lpstr>Office Theme</vt:lpstr>
      <vt:lpstr>Custom Design</vt:lpstr>
      <vt:lpstr>1_Custom Design</vt:lpstr>
      <vt:lpstr>2_Custom Design</vt:lpstr>
      <vt:lpstr>3_Custom Design</vt:lpstr>
      <vt:lpstr>4_Custom Design</vt:lpstr>
      <vt:lpstr>6_Custom Design</vt:lpstr>
      <vt:lpstr>8_Custom Design</vt:lpstr>
      <vt:lpstr>10_Custom Design</vt:lpstr>
      <vt:lpstr>12_Custom Design</vt:lpstr>
      <vt:lpstr>14_Custom Design</vt:lpstr>
      <vt:lpstr>16_Custom Design</vt:lpstr>
      <vt:lpstr>ADCANP/CTF Grantee Training 2024</vt:lpstr>
      <vt:lpstr>Portal Access</vt:lpstr>
      <vt:lpstr>Important Changes</vt:lpstr>
      <vt:lpstr>Grantee Home Page</vt:lpstr>
      <vt:lpstr>Presentation Report Changes</vt:lpstr>
      <vt:lpstr>PowerPoint Presentation</vt:lpstr>
      <vt:lpstr>PowerPoint Presentation</vt:lpstr>
      <vt:lpstr>PowerPoint Presentation</vt:lpstr>
      <vt:lpstr>Social Media Platforms</vt:lpstr>
      <vt:lpstr>PowerPoint Presentation</vt:lpstr>
      <vt:lpstr>PowerPoint Presentation</vt:lpstr>
      <vt:lpstr>PowerPoint Presentation</vt:lpstr>
      <vt:lpstr>PowerPoint Presentation</vt:lpstr>
      <vt:lpstr>Survey Reminders</vt:lpstr>
      <vt:lpstr>PowerPoint Presentation</vt:lpstr>
      <vt:lpstr>PowerPoint Presentation</vt:lpstr>
      <vt:lpstr>Mailing Data to Auburn</vt:lpstr>
      <vt:lpstr>Mailing Data to Auburn</vt:lpstr>
      <vt:lpstr>PowerPoint Presentation</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Greer</dc:creator>
  <cp:lastModifiedBy>Addison Braddock</cp:lastModifiedBy>
  <cp:revision>856</cp:revision>
  <dcterms:created xsi:type="dcterms:W3CDTF">2020-10-13T17:06:38Z</dcterms:created>
  <dcterms:modified xsi:type="dcterms:W3CDTF">2024-11-07T17:58:57Z</dcterms:modified>
</cp:coreProperties>
</file>